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 id="2147483648" r:id="rId5"/>
  </p:sldMasterIdLst>
  <p:notesMasterIdLst>
    <p:notesMasterId r:id="rId31"/>
  </p:notesMasterIdLst>
  <p:sldIdLst>
    <p:sldId id="270" r:id="rId6"/>
    <p:sldId id="292" r:id="rId7"/>
    <p:sldId id="310" r:id="rId8"/>
    <p:sldId id="308" r:id="rId9"/>
    <p:sldId id="257" r:id="rId10"/>
    <p:sldId id="258" r:id="rId11"/>
    <p:sldId id="259" r:id="rId12"/>
    <p:sldId id="313" r:id="rId13"/>
    <p:sldId id="314" r:id="rId14"/>
    <p:sldId id="294" r:id="rId15"/>
    <p:sldId id="261" r:id="rId16"/>
    <p:sldId id="309" r:id="rId17"/>
    <p:sldId id="262" r:id="rId18"/>
    <p:sldId id="263" r:id="rId19"/>
    <p:sldId id="317" r:id="rId20"/>
    <p:sldId id="295" r:id="rId21"/>
    <p:sldId id="296" r:id="rId22"/>
    <p:sldId id="297" r:id="rId23"/>
    <p:sldId id="299" r:id="rId24"/>
    <p:sldId id="301" r:id="rId25"/>
    <p:sldId id="303" r:id="rId26"/>
    <p:sldId id="315" r:id="rId27"/>
    <p:sldId id="305" r:id="rId28"/>
    <p:sldId id="306" r:id="rId29"/>
    <p:sldId id="316" r:id="rId3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19BBF9-74A4-77DE-7402-634127B28F04}" v="4" dt="2024-02-26T13:22:04.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hia AMOUR [EKVY]" userId="S::dyhia.amour@ekovya.com::378b676f-e814-4fd2-99e0-7caeb5e8453a" providerId="AD" clId="Web-{3D8D428A-4430-80C5-B1D0-0F06BCA42378}"/>
    <pc:docChg chg="addSld delSld modSld addMainMaster delMainMaster">
      <pc:chgData name="Dyhia AMOUR [EKVY]" userId="S::dyhia.amour@ekovya.com::378b676f-e814-4fd2-99e0-7caeb5e8453a" providerId="AD" clId="Web-{3D8D428A-4430-80C5-B1D0-0F06BCA42378}" dt="2023-11-03T09:40:31.731" v="109"/>
      <pc:docMkLst>
        <pc:docMk/>
      </pc:docMkLst>
      <pc:sldChg chg="addSp delSp modSp del mod modClrScheme chgLayout">
        <pc:chgData name="Dyhia AMOUR [EKVY]" userId="S::dyhia.amour@ekovya.com::378b676f-e814-4fd2-99e0-7caeb5e8453a" providerId="AD" clId="Web-{3D8D428A-4430-80C5-B1D0-0F06BCA42378}" dt="2023-11-03T09:34:45.545" v="83"/>
        <pc:sldMkLst>
          <pc:docMk/>
          <pc:sldMk cId="0" sldId="256"/>
        </pc:sldMkLst>
        <pc:spChg chg="mod">
          <ac:chgData name="Dyhia AMOUR [EKVY]" userId="S::dyhia.amour@ekovya.com::378b676f-e814-4fd2-99e0-7caeb5e8453a" providerId="AD" clId="Web-{3D8D428A-4430-80C5-B1D0-0F06BCA42378}" dt="2023-11-03T09:26:49.795" v="13" actId="14100"/>
          <ac:spMkLst>
            <pc:docMk/>
            <pc:sldMk cId="0" sldId="256"/>
            <ac:spMk id="4" creationId="{00000000-0000-0000-0000-000000000000}"/>
          </ac:spMkLst>
        </pc:spChg>
        <pc:spChg chg="mod">
          <ac:chgData name="Dyhia AMOUR [EKVY]" userId="S::dyhia.amour@ekovya.com::378b676f-e814-4fd2-99e0-7caeb5e8453a" providerId="AD" clId="Web-{3D8D428A-4430-80C5-B1D0-0F06BCA42378}" dt="2023-11-03T09:31:05.835" v="51" actId="1076"/>
          <ac:spMkLst>
            <pc:docMk/>
            <pc:sldMk cId="0" sldId="256"/>
            <ac:spMk id="5" creationId="{00000000-0000-0000-0000-000000000000}"/>
          </ac:spMkLst>
        </pc:spChg>
        <pc:spChg chg="add del mod ord">
          <ac:chgData name="Dyhia AMOUR [EKVY]" userId="S::dyhia.amour@ekovya.com::378b676f-e814-4fd2-99e0-7caeb5e8453a" providerId="AD" clId="Web-{3D8D428A-4430-80C5-B1D0-0F06BCA42378}" dt="2023-11-03T09:29:36.754" v="30"/>
          <ac:spMkLst>
            <pc:docMk/>
            <pc:sldMk cId="0" sldId="256"/>
            <ac:spMk id="6" creationId="{09CDA914-6DB6-B5AC-E8C5-9CE779A4AE95}"/>
          </ac:spMkLst>
        </pc:spChg>
      </pc:sldChg>
      <pc:sldChg chg="addSp delSp modSp mod modClrScheme chgLayout">
        <pc:chgData name="Dyhia AMOUR [EKVY]" userId="S::dyhia.amour@ekovya.com::378b676f-e814-4fd2-99e0-7caeb5e8453a" providerId="AD" clId="Web-{3D8D428A-4430-80C5-B1D0-0F06BCA42378}" dt="2023-11-03T09:40:10.480" v="108"/>
        <pc:sldMkLst>
          <pc:docMk/>
          <pc:sldMk cId="0" sldId="257"/>
        </pc:sldMkLst>
        <pc:spChg chg="del mod">
          <ac:chgData name="Dyhia AMOUR [EKVY]" userId="S::dyhia.amour@ekovya.com::378b676f-e814-4fd2-99e0-7caeb5e8453a" providerId="AD" clId="Web-{3D8D428A-4430-80C5-B1D0-0F06BCA42378}" dt="2023-11-03T09:39:31.868" v="104"/>
          <ac:spMkLst>
            <pc:docMk/>
            <pc:sldMk cId="0" sldId="257"/>
            <ac:spMk id="3" creationId="{00000000-0000-0000-0000-000000000000}"/>
          </ac:spMkLst>
        </pc:spChg>
        <pc:spChg chg="add del mod ord">
          <ac:chgData name="Dyhia AMOUR [EKVY]" userId="S::dyhia.amour@ekovya.com::378b676f-e814-4fd2-99e0-7caeb5e8453a" providerId="AD" clId="Web-{3D8D428A-4430-80C5-B1D0-0F06BCA42378}" dt="2023-11-03T09:34:09.528" v="82"/>
          <ac:spMkLst>
            <pc:docMk/>
            <pc:sldMk cId="0" sldId="257"/>
            <ac:spMk id="14" creationId="{1AAD407F-716E-EBCE-3EFA-5940AF02DB81}"/>
          </ac:spMkLst>
        </pc:spChg>
        <pc:spChg chg="add del mod ord">
          <ac:chgData name="Dyhia AMOUR [EKVY]" userId="S::dyhia.amour@ekovya.com::378b676f-e814-4fd2-99e0-7caeb5e8453a" providerId="AD" clId="Web-{3D8D428A-4430-80C5-B1D0-0F06BCA42378}" dt="2023-11-03T09:40:10.480" v="108"/>
          <ac:spMkLst>
            <pc:docMk/>
            <pc:sldMk cId="0" sldId="257"/>
            <ac:spMk id="14" creationId="{934DB63E-9C8C-2D39-7C0F-AE3D9C849A0A}"/>
          </ac:spMkLst>
        </pc:spChg>
        <pc:picChg chg="del mod">
          <ac:chgData name="Dyhia AMOUR [EKVY]" userId="S::dyhia.amour@ekovya.com::378b676f-e814-4fd2-99e0-7caeb5e8453a" providerId="AD" clId="Web-{3D8D428A-4430-80C5-B1D0-0F06BCA42378}" dt="2023-11-03T09:39:32.008" v="106"/>
          <ac:picMkLst>
            <pc:docMk/>
            <pc:sldMk cId="0" sldId="257"/>
            <ac:picMk id="2" creationId="{00000000-0000-0000-0000-000000000000}"/>
          </ac:picMkLst>
        </pc:picChg>
      </pc:sldChg>
      <pc:sldChg chg="addSp delSp modSp mod setBg modClrScheme chgLayout">
        <pc:chgData name="Dyhia AMOUR [EKVY]" userId="S::dyhia.amour@ekovya.com::378b676f-e814-4fd2-99e0-7caeb5e8453a" providerId="AD" clId="Web-{3D8D428A-4430-80C5-B1D0-0F06BCA42378}" dt="2023-11-03T09:40:31.731" v="109"/>
        <pc:sldMkLst>
          <pc:docMk/>
          <pc:sldMk cId="0" sldId="258"/>
        </pc:sldMkLst>
        <pc:spChg chg="del mod">
          <ac:chgData name="Dyhia AMOUR [EKVY]" userId="S::dyhia.amour@ekovya.com::378b676f-e814-4fd2-99e0-7caeb5e8453a" providerId="AD" clId="Web-{3D8D428A-4430-80C5-B1D0-0F06BCA42378}" dt="2023-11-03T09:36:59.362" v="92"/>
          <ac:spMkLst>
            <pc:docMk/>
            <pc:sldMk cId="0" sldId="258"/>
            <ac:spMk id="3" creationId="{00000000-0000-0000-0000-000000000000}"/>
          </ac:spMkLst>
        </pc:spChg>
        <pc:spChg chg="add del mod ord">
          <ac:chgData name="Dyhia AMOUR [EKVY]" userId="S::dyhia.amour@ekovya.com::378b676f-e814-4fd2-99e0-7caeb5e8453a" providerId="AD" clId="Web-{3D8D428A-4430-80C5-B1D0-0F06BCA42378}" dt="2023-11-03T09:40:31.731" v="109"/>
          <ac:spMkLst>
            <pc:docMk/>
            <pc:sldMk cId="0" sldId="258"/>
            <ac:spMk id="17" creationId="{8F1112B4-C678-FDE1-58AE-0EAD9A0C46E1}"/>
          </ac:spMkLst>
        </pc:spChg>
        <pc:picChg chg="del mod">
          <ac:chgData name="Dyhia AMOUR [EKVY]" userId="S::dyhia.amour@ekovya.com::378b676f-e814-4fd2-99e0-7caeb5e8453a" providerId="AD" clId="Web-{3D8D428A-4430-80C5-B1D0-0F06BCA42378}" dt="2023-11-03T09:37:01.581" v="94"/>
          <ac:picMkLst>
            <pc:docMk/>
            <pc:sldMk cId="0" sldId="258"/>
            <ac:picMk id="2" creationId="{00000000-0000-0000-0000-000000000000}"/>
          </ac:picMkLst>
        </pc:picChg>
      </pc:sldChg>
      <pc:sldChg chg="addSp delSp modSp mod modClrScheme chgLayout">
        <pc:chgData name="Dyhia AMOUR [EKVY]" userId="S::dyhia.amour@ekovya.com::378b676f-e814-4fd2-99e0-7caeb5e8453a" providerId="AD" clId="Web-{3D8D428A-4430-80C5-B1D0-0F06BCA42378}" dt="2023-11-03T09:39:16.804" v="102"/>
        <pc:sldMkLst>
          <pc:docMk/>
          <pc:sldMk cId="0" sldId="259"/>
        </pc:sldMkLst>
        <pc:spChg chg="del mod">
          <ac:chgData name="Dyhia AMOUR [EKVY]" userId="S::dyhia.amour@ekovya.com::378b676f-e814-4fd2-99e0-7caeb5e8453a" providerId="AD" clId="Web-{3D8D428A-4430-80C5-B1D0-0F06BCA42378}" dt="2023-11-03T09:39:16.617" v="100"/>
          <ac:spMkLst>
            <pc:docMk/>
            <pc:sldMk cId="0" sldId="259"/>
            <ac:spMk id="3" creationId="{00000000-0000-0000-0000-000000000000}"/>
          </ac:spMkLst>
        </pc:spChg>
        <pc:spChg chg="add mod ord">
          <ac:chgData name="Dyhia AMOUR [EKVY]" userId="S::dyhia.amour@ekovya.com::378b676f-e814-4fd2-99e0-7caeb5e8453a" providerId="AD" clId="Web-{3D8D428A-4430-80C5-B1D0-0F06BCA42378}" dt="2023-11-03T09:39:11.647" v="98"/>
          <ac:spMkLst>
            <pc:docMk/>
            <pc:sldMk cId="0" sldId="259"/>
            <ac:spMk id="26" creationId="{82C802F3-ACE3-2D74-9F5F-B919B71A29F1}"/>
          </ac:spMkLst>
        </pc:spChg>
        <pc:picChg chg="del mod">
          <ac:chgData name="Dyhia AMOUR [EKVY]" userId="S::dyhia.amour@ekovya.com::378b676f-e814-4fd2-99e0-7caeb5e8453a" providerId="AD" clId="Web-{3D8D428A-4430-80C5-B1D0-0F06BCA42378}" dt="2023-11-03T09:39:16.804" v="102"/>
          <ac:picMkLst>
            <pc:docMk/>
            <pc:sldMk cId="0" sldId="259"/>
            <ac:picMk id="2" creationId="{00000000-0000-0000-0000-000000000000}"/>
          </ac:picMkLst>
        </pc:picChg>
      </pc:sldChg>
      <pc:sldChg chg="mod modClrScheme chgLayout">
        <pc:chgData name="Dyhia AMOUR [EKVY]" userId="S::dyhia.amour@ekovya.com::378b676f-e814-4fd2-99e0-7caeb5e8453a" providerId="AD" clId="Web-{3D8D428A-4430-80C5-B1D0-0F06BCA42378}" dt="2023-11-03T09:17:46.958" v="6"/>
        <pc:sldMkLst>
          <pc:docMk/>
          <pc:sldMk cId="0" sldId="261"/>
        </pc:sldMkLst>
      </pc:sldChg>
      <pc:sldChg chg="mod modClrScheme chgLayout">
        <pc:chgData name="Dyhia AMOUR [EKVY]" userId="S::dyhia.amour@ekovya.com::378b676f-e814-4fd2-99e0-7caeb5e8453a" providerId="AD" clId="Web-{3D8D428A-4430-80C5-B1D0-0F06BCA42378}" dt="2023-11-03T09:17:46.958" v="6"/>
        <pc:sldMkLst>
          <pc:docMk/>
          <pc:sldMk cId="0" sldId="262"/>
        </pc:sldMkLst>
      </pc:sldChg>
      <pc:sldChg chg="mod modClrScheme chgLayout">
        <pc:chgData name="Dyhia AMOUR [EKVY]" userId="S::dyhia.amour@ekovya.com::378b676f-e814-4fd2-99e0-7caeb5e8453a" providerId="AD" clId="Web-{3D8D428A-4430-80C5-B1D0-0F06BCA42378}" dt="2023-11-03T09:17:46.958" v="6"/>
        <pc:sldMkLst>
          <pc:docMk/>
          <pc:sldMk cId="0" sldId="263"/>
        </pc:sldMkLst>
      </pc:sldChg>
      <pc:sldChg chg="modSp mod modClrScheme chgLayout">
        <pc:chgData name="Dyhia AMOUR [EKVY]" userId="S::dyhia.amour@ekovya.com::378b676f-e814-4fd2-99e0-7caeb5e8453a" providerId="AD" clId="Web-{3D8D428A-4430-80C5-B1D0-0F06BCA42378}" dt="2023-11-03T09:17:46.958" v="6"/>
        <pc:sldMkLst>
          <pc:docMk/>
          <pc:sldMk cId="330255656" sldId="270"/>
        </pc:sldMkLst>
        <pc:spChg chg="mod ord">
          <ac:chgData name="Dyhia AMOUR [EKVY]" userId="S::dyhia.amour@ekovya.com::378b676f-e814-4fd2-99e0-7caeb5e8453a" providerId="AD" clId="Web-{3D8D428A-4430-80C5-B1D0-0F06BCA42378}" dt="2023-11-03T09:17:46.958" v="6"/>
          <ac:spMkLst>
            <pc:docMk/>
            <pc:sldMk cId="330255656" sldId="270"/>
            <ac:spMk id="2" creationId="{5A564A01-9E7D-BEF6-D991-C9A3F691854A}"/>
          </ac:spMkLst>
        </pc:spChg>
        <pc:spChg chg="mod ord">
          <ac:chgData name="Dyhia AMOUR [EKVY]" userId="S::dyhia.amour@ekovya.com::378b676f-e814-4fd2-99e0-7caeb5e8453a" providerId="AD" clId="Web-{3D8D428A-4430-80C5-B1D0-0F06BCA42378}" dt="2023-11-03T09:17:46.958" v="6"/>
          <ac:spMkLst>
            <pc:docMk/>
            <pc:sldMk cId="330255656" sldId="270"/>
            <ac:spMk id="3" creationId="{F04213D5-633A-25C9-BF59-1CBE75963FD4}"/>
          </ac:spMkLst>
        </pc:spChg>
      </pc:sldChg>
      <pc:sldChg chg="modSp mod modClrScheme chgLayout">
        <pc:chgData name="Dyhia AMOUR [EKVY]" userId="S::dyhia.amour@ekovya.com::378b676f-e814-4fd2-99e0-7caeb5e8453a" providerId="AD" clId="Web-{3D8D428A-4430-80C5-B1D0-0F06BCA42378}" dt="2023-11-03T09:17:46.958" v="6"/>
        <pc:sldMkLst>
          <pc:docMk/>
          <pc:sldMk cId="1440125615" sldId="292"/>
        </pc:sldMkLst>
        <pc:spChg chg="mod ord">
          <ac:chgData name="Dyhia AMOUR [EKVY]" userId="S::dyhia.amour@ekovya.com::378b676f-e814-4fd2-99e0-7caeb5e8453a" providerId="AD" clId="Web-{3D8D428A-4430-80C5-B1D0-0F06BCA42378}" dt="2023-11-03T09:17:46.958" v="6"/>
          <ac:spMkLst>
            <pc:docMk/>
            <pc:sldMk cId="1440125615" sldId="292"/>
            <ac:spMk id="2" creationId="{8C43069E-63FD-BAD2-698F-841F2C9E8FEC}"/>
          </ac:spMkLst>
        </pc:spChg>
      </pc:sldChg>
      <pc:sldChg chg="mod modClrScheme chgLayout">
        <pc:chgData name="Dyhia AMOUR [EKVY]" userId="S::dyhia.amour@ekovya.com::378b676f-e814-4fd2-99e0-7caeb5e8453a" providerId="AD" clId="Web-{3D8D428A-4430-80C5-B1D0-0F06BCA42378}" dt="2023-11-03T09:17:46.958" v="6"/>
        <pc:sldMkLst>
          <pc:docMk/>
          <pc:sldMk cId="0" sldId="294"/>
        </pc:sldMkLst>
      </pc:sldChg>
      <pc:sldChg chg="mod modClrScheme chgLayout">
        <pc:chgData name="Dyhia AMOUR [EKVY]" userId="S::dyhia.amour@ekovya.com::378b676f-e814-4fd2-99e0-7caeb5e8453a" providerId="AD" clId="Web-{3D8D428A-4430-80C5-B1D0-0F06BCA42378}" dt="2023-11-03T09:17:46.958" v="6"/>
        <pc:sldMkLst>
          <pc:docMk/>
          <pc:sldMk cId="0" sldId="295"/>
        </pc:sldMkLst>
      </pc:sldChg>
      <pc:sldChg chg="mod modClrScheme chgLayout">
        <pc:chgData name="Dyhia AMOUR [EKVY]" userId="S::dyhia.amour@ekovya.com::378b676f-e814-4fd2-99e0-7caeb5e8453a" providerId="AD" clId="Web-{3D8D428A-4430-80C5-B1D0-0F06BCA42378}" dt="2023-11-03T09:17:46.958" v="6"/>
        <pc:sldMkLst>
          <pc:docMk/>
          <pc:sldMk cId="0" sldId="296"/>
        </pc:sldMkLst>
      </pc:sldChg>
      <pc:sldChg chg="mod modClrScheme chgLayout">
        <pc:chgData name="Dyhia AMOUR [EKVY]" userId="S::dyhia.amour@ekovya.com::378b676f-e814-4fd2-99e0-7caeb5e8453a" providerId="AD" clId="Web-{3D8D428A-4430-80C5-B1D0-0F06BCA42378}" dt="2023-11-03T09:17:46.958" v="6"/>
        <pc:sldMkLst>
          <pc:docMk/>
          <pc:sldMk cId="0" sldId="297"/>
        </pc:sldMkLst>
      </pc:sldChg>
      <pc:sldChg chg="mod modClrScheme chgLayout">
        <pc:chgData name="Dyhia AMOUR [EKVY]" userId="S::dyhia.amour@ekovya.com::378b676f-e814-4fd2-99e0-7caeb5e8453a" providerId="AD" clId="Web-{3D8D428A-4430-80C5-B1D0-0F06BCA42378}" dt="2023-11-03T09:17:46.958" v="6"/>
        <pc:sldMkLst>
          <pc:docMk/>
          <pc:sldMk cId="0" sldId="298"/>
        </pc:sldMkLst>
      </pc:sldChg>
      <pc:sldChg chg="mod modClrScheme chgLayout">
        <pc:chgData name="Dyhia AMOUR [EKVY]" userId="S::dyhia.amour@ekovya.com::378b676f-e814-4fd2-99e0-7caeb5e8453a" providerId="AD" clId="Web-{3D8D428A-4430-80C5-B1D0-0F06BCA42378}" dt="2023-11-03T09:17:46.958" v="6"/>
        <pc:sldMkLst>
          <pc:docMk/>
          <pc:sldMk cId="0" sldId="299"/>
        </pc:sldMkLst>
      </pc:sldChg>
      <pc:sldChg chg="mod modClrScheme chgLayout">
        <pc:chgData name="Dyhia AMOUR [EKVY]" userId="S::dyhia.amour@ekovya.com::378b676f-e814-4fd2-99e0-7caeb5e8453a" providerId="AD" clId="Web-{3D8D428A-4430-80C5-B1D0-0F06BCA42378}" dt="2023-11-03T09:17:46.958" v="6"/>
        <pc:sldMkLst>
          <pc:docMk/>
          <pc:sldMk cId="0" sldId="301"/>
        </pc:sldMkLst>
      </pc:sldChg>
      <pc:sldChg chg="mod modClrScheme chgLayout">
        <pc:chgData name="Dyhia AMOUR [EKVY]" userId="S::dyhia.amour@ekovya.com::378b676f-e814-4fd2-99e0-7caeb5e8453a" providerId="AD" clId="Web-{3D8D428A-4430-80C5-B1D0-0F06BCA42378}" dt="2023-11-03T09:17:46.958" v="6"/>
        <pc:sldMkLst>
          <pc:docMk/>
          <pc:sldMk cId="0" sldId="303"/>
        </pc:sldMkLst>
      </pc:sldChg>
      <pc:sldChg chg="mod modClrScheme chgLayout">
        <pc:chgData name="Dyhia AMOUR [EKVY]" userId="S::dyhia.amour@ekovya.com::378b676f-e814-4fd2-99e0-7caeb5e8453a" providerId="AD" clId="Web-{3D8D428A-4430-80C5-B1D0-0F06BCA42378}" dt="2023-11-03T09:17:46.958" v="6"/>
        <pc:sldMkLst>
          <pc:docMk/>
          <pc:sldMk cId="0" sldId="304"/>
        </pc:sldMkLst>
      </pc:sldChg>
      <pc:sldChg chg="mod modClrScheme chgLayout">
        <pc:chgData name="Dyhia AMOUR [EKVY]" userId="S::dyhia.amour@ekovya.com::378b676f-e814-4fd2-99e0-7caeb5e8453a" providerId="AD" clId="Web-{3D8D428A-4430-80C5-B1D0-0F06BCA42378}" dt="2023-11-03T09:17:46.958" v="6"/>
        <pc:sldMkLst>
          <pc:docMk/>
          <pc:sldMk cId="0" sldId="305"/>
        </pc:sldMkLst>
      </pc:sldChg>
      <pc:sldChg chg="mod modClrScheme chgLayout">
        <pc:chgData name="Dyhia AMOUR [EKVY]" userId="S::dyhia.amour@ekovya.com::378b676f-e814-4fd2-99e0-7caeb5e8453a" providerId="AD" clId="Web-{3D8D428A-4430-80C5-B1D0-0F06BCA42378}" dt="2023-11-03T09:17:46.958" v="6"/>
        <pc:sldMkLst>
          <pc:docMk/>
          <pc:sldMk cId="0" sldId="306"/>
        </pc:sldMkLst>
      </pc:sldChg>
      <pc:sldChg chg="mod modClrScheme chgLayout">
        <pc:chgData name="Dyhia AMOUR [EKVY]" userId="S::dyhia.amour@ekovya.com::378b676f-e814-4fd2-99e0-7caeb5e8453a" providerId="AD" clId="Web-{3D8D428A-4430-80C5-B1D0-0F06BCA42378}" dt="2023-11-03T09:17:46.958" v="6"/>
        <pc:sldMkLst>
          <pc:docMk/>
          <pc:sldMk cId="0" sldId="307"/>
        </pc:sldMkLst>
      </pc:sldChg>
      <pc:sldChg chg="addSp delSp modSp mod modClrScheme chgLayout">
        <pc:chgData name="Dyhia AMOUR [EKVY]" userId="S::dyhia.amour@ekovya.com::378b676f-e814-4fd2-99e0-7caeb5e8453a" providerId="AD" clId="Web-{3D8D428A-4430-80C5-B1D0-0F06BCA42378}" dt="2023-11-03T09:36:49.362" v="90"/>
        <pc:sldMkLst>
          <pc:docMk/>
          <pc:sldMk cId="403675100" sldId="308"/>
        </pc:sldMkLst>
        <pc:spChg chg="del mod">
          <ac:chgData name="Dyhia AMOUR [EKVY]" userId="S::dyhia.amour@ekovya.com::378b676f-e814-4fd2-99e0-7caeb5e8453a" providerId="AD" clId="Web-{3D8D428A-4430-80C5-B1D0-0F06BCA42378}" dt="2023-11-03T09:36:25.939" v="89"/>
          <ac:spMkLst>
            <pc:docMk/>
            <pc:sldMk cId="403675100" sldId="308"/>
            <ac:spMk id="3" creationId="{00000000-0000-0000-0000-000000000000}"/>
          </ac:spMkLst>
        </pc:spChg>
        <pc:spChg chg="add del mod ord">
          <ac:chgData name="Dyhia AMOUR [EKVY]" userId="S::dyhia.amour@ekovya.com::378b676f-e814-4fd2-99e0-7caeb5e8453a" providerId="AD" clId="Web-{3D8D428A-4430-80C5-B1D0-0F06BCA42378}" dt="2023-11-03T09:36:49.362" v="90"/>
          <ac:spMkLst>
            <pc:docMk/>
            <pc:sldMk cId="403675100" sldId="308"/>
            <ac:spMk id="5" creationId="{BEADD586-D3F5-574D-B0C9-05D84BBF8F3F}"/>
          </ac:spMkLst>
        </pc:spChg>
        <pc:picChg chg="del mod">
          <ac:chgData name="Dyhia AMOUR [EKVY]" userId="S::dyhia.amour@ekovya.com::378b676f-e814-4fd2-99e0-7caeb5e8453a" providerId="AD" clId="Web-{3D8D428A-4430-80C5-B1D0-0F06BCA42378}" dt="2023-11-03T09:36:23.970" v="88"/>
          <ac:picMkLst>
            <pc:docMk/>
            <pc:sldMk cId="403675100" sldId="308"/>
            <ac:picMk id="2" creationId="{00000000-0000-0000-0000-000000000000}"/>
          </ac:picMkLst>
        </pc:picChg>
      </pc:sldChg>
      <pc:sldChg chg="mod modClrScheme chgLayout">
        <pc:chgData name="Dyhia AMOUR [EKVY]" userId="S::dyhia.amour@ekovya.com::378b676f-e814-4fd2-99e0-7caeb5e8453a" providerId="AD" clId="Web-{3D8D428A-4430-80C5-B1D0-0F06BCA42378}" dt="2023-11-03T09:17:46.958" v="6"/>
        <pc:sldMkLst>
          <pc:docMk/>
          <pc:sldMk cId="937159993" sldId="309"/>
        </pc:sldMkLst>
      </pc:sldChg>
      <pc:sldChg chg="addSp delSp modSp new">
        <pc:chgData name="Dyhia AMOUR [EKVY]" userId="S::dyhia.amour@ekovya.com::378b676f-e814-4fd2-99e0-7caeb5e8453a" providerId="AD" clId="Web-{3D8D428A-4430-80C5-B1D0-0F06BCA42378}" dt="2023-11-03T09:33:39.637" v="80" actId="1076"/>
        <pc:sldMkLst>
          <pc:docMk/>
          <pc:sldMk cId="3605143947" sldId="310"/>
        </pc:sldMkLst>
        <pc:spChg chg="del">
          <ac:chgData name="Dyhia AMOUR [EKVY]" userId="S::dyhia.amour@ekovya.com::378b676f-e814-4fd2-99e0-7caeb5e8453a" providerId="AD" clId="Web-{3D8D428A-4430-80C5-B1D0-0F06BCA42378}" dt="2023-11-03T09:32:08.040" v="57"/>
          <ac:spMkLst>
            <pc:docMk/>
            <pc:sldMk cId="3605143947" sldId="310"/>
            <ac:spMk id="2" creationId="{30F7177E-D38C-CAF7-D526-6DC2E63EF79E}"/>
          </ac:spMkLst>
        </pc:spChg>
        <pc:spChg chg="del mod">
          <ac:chgData name="Dyhia AMOUR [EKVY]" userId="S::dyhia.amour@ekovya.com::378b676f-e814-4fd2-99e0-7caeb5e8453a" providerId="AD" clId="Web-{3D8D428A-4430-80C5-B1D0-0F06BCA42378}" dt="2023-11-03T09:32:12.337" v="58"/>
          <ac:spMkLst>
            <pc:docMk/>
            <pc:sldMk cId="3605143947" sldId="310"/>
            <ac:spMk id="3" creationId="{92023FE9-A85F-3BD9-14BC-608A1B25A095}"/>
          </ac:spMkLst>
        </pc:spChg>
        <pc:spChg chg="add mod">
          <ac:chgData name="Dyhia AMOUR [EKVY]" userId="S::dyhia.amour@ekovya.com::378b676f-e814-4fd2-99e0-7caeb5e8453a" providerId="AD" clId="Web-{3D8D428A-4430-80C5-B1D0-0F06BCA42378}" dt="2023-11-03T09:32:35.463" v="63" actId="20577"/>
          <ac:spMkLst>
            <pc:docMk/>
            <pc:sldMk cId="3605143947" sldId="310"/>
            <ac:spMk id="5" creationId="{0F6E0063-355A-D211-9E22-E4345B1380D5}"/>
          </ac:spMkLst>
        </pc:spChg>
        <pc:spChg chg="add mod">
          <ac:chgData name="Dyhia AMOUR [EKVY]" userId="S::dyhia.amour@ekovya.com::378b676f-e814-4fd2-99e0-7caeb5e8453a" providerId="AD" clId="Web-{3D8D428A-4430-80C5-B1D0-0F06BCA42378}" dt="2023-11-03T09:33:39.637" v="80" actId="1076"/>
          <ac:spMkLst>
            <pc:docMk/>
            <pc:sldMk cId="3605143947" sldId="310"/>
            <ac:spMk id="6" creationId="{CBBA8623-ACB2-0FD5-B28B-F224907845A9}"/>
          </ac:spMkLst>
        </pc:spChg>
        <pc:picChg chg="add mod">
          <ac:chgData name="Dyhia AMOUR [EKVY]" userId="S::dyhia.amour@ekovya.com::378b676f-e814-4fd2-99e0-7caeb5e8453a" providerId="AD" clId="Web-{3D8D428A-4430-80C5-B1D0-0F06BCA42378}" dt="2023-11-03T09:32:16.103" v="59" actId="1076"/>
          <ac:picMkLst>
            <pc:docMk/>
            <pc:sldMk cId="3605143947" sldId="310"/>
            <ac:picMk id="8" creationId="{D5C6514C-4D0D-ED9B-70EF-54E323B5A226}"/>
          </ac:picMkLst>
        </pc:picChg>
      </pc:sldChg>
      <pc:sldMasterChg chg="add del addSldLayout delSldLayout modSldLayout">
        <pc:chgData name="Dyhia AMOUR [EKVY]" userId="S::dyhia.amour@ekovya.com::378b676f-e814-4fd2-99e0-7caeb5e8453a" providerId="AD" clId="Web-{3D8D428A-4430-80C5-B1D0-0F06BCA42378}" dt="2023-11-03T09:17:46.958" v="6"/>
        <pc:sldMasterMkLst>
          <pc:docMk/>
          <pc:sldMasterMk cId="423504147" sldId="2147483652"/>
        </pc:sldMasterMkLst>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1473183349" sldId="2147483653"/>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308310459" sldId="2147483654"/>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723778563" sldId="2147483655"/>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3240266868" sldId="2147483656"/>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3088539160" sldId="2147483657"/>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4241980023" sldId="2147483658"/>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719936257" sldId="2147483659"/>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2560569860" sldId="2147483660"/>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269730379" sldId="2147483661"/>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668724432" sldId="2147483662"/>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3566399300" sldId="2147483663"/>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2262691625" sldId="2147483664"/>
          </pc:sldLayoutMkLst>
        </pc:sldLayoutChg>
        <pc:sldLayoutChg chg="add del mod replId">
          <pc:chgData name="Dyhia AMOUR [EKVY]" userId="S::dyhia.amour@ekovya.com::378b676f-e814-4fd2-99e0-7caeb5e8453a" providerId="AD" clId="Web-{3D8D428A-4430-80C5-B1D0-0F06BCA42378}" dt="2023-11-03T09:17:46.958" v="6"/>
          <pc:sldLayoutMkLst>
            <pc:docMk/>
            <pc:sldMasterMk cId="423504147" sldId="2147483652"/>
            <pc:sldLayoutMk cId="1351388073" sldId="2147483665"/>
          </pc:sldLayoutMkLst>
        </pc:sldLayoutChg>
      </pc:sldMasterChg>
      <pc:sldMasterChg chg="add del addSldLayout delSldLayout">
        <pc:chgData name="Dyhia AMOUR [EKVY]" userId="S::dyhia.amour@ekovya.com::378b676f-e814-4fd2-99e0-7caeb5e8453a" providerId="AD" clId="Web-{3D8D428A-4430-80C5-B1D0-0F06BCA42378}" dt="2023-11-03T09:17:46.958" v="6"/>
        <pc:sldMasterMkLst>
          <pc:docMk/>
          <pc:sldMasterMk cId="0" sldId="2147483665"/>
        </pc:sldMasterMkLst>
        <pc:sldLayoutChg chg="add del">
          <pc:chgData name="Dyhia AMOUR [EKVY]" userId="S::dyhia.amour@ekovya.com::378b676f-e814-4fd2-99e0-7caeb5e8453a" providerId="AD" clId="Web-{3D8D428A-4430-80C5-B1D0-0F06BCA42378}" dt="2023-11-03T09:17:46.958" v="6"/>
          <pc:sldLayoutMkLst>
            <pc:docMk/>
            <pc:sldMasterMk cId="0" sldId="2147483665"/>
            <pc:sldLayoutMk cId="1555961991" sldId="2147483650"/>
          </pc:sldLayoutMkLst>
        </pc:sldLayoutChg>
        <pc:sldLayoutChg chg="add del">
          <pc:chgData name="Dyhia AMOUR [EKVY]" userId="S::dyhia.amour@ekovya.com::378b676f-e814-4fd2-99e0-7caeb5e8453a" providerId="AD" clId="Web-{3D8D428A-4430-80C5-B1D0-0F06BCA42378}" dt="2023-11-03T09:17:46.958" v="6"/>
          <pc:sldLayoutMkLst>
            <pc:docMk/>
            <pc:sldMasterMk cId="0" sldId="2147483665"/>
            <pc:sldLayoutMk cId="1832983967" sldId="2147483651"/>
          </pc:sldLayoutMkLst>
        </pc:sldLayoutChg>
        <pc:sldLayoutChg chg="add del">
          <pc:chgData name="Dyhia AMOUR [EKVY]" userId="S::dyhia.amour@ekovya.com::378b676f-e814-4fd2-99e0-7caeb5e8453a" providerId="AD" clId="Web-{3D8D428A-4430-80C5-B1D0-0F06BCA42378}" dt="2023-11-03T09:17:46.958" v="6"/>
          <pc:sldLayoutMkLst>
            <pc:docMk/>
            <pc:sldMasterMk cId="0" sldId="2147483665"/>
            <pc:sldLayoutMk cId="0" sldId="2147483666"/>
          </pc:sldLayoutMkLst>
        </pc:sldLayoutChg>
      </pc:sldMasterChg>
    </pc:docChg>
  </pc:docChgLst>
  <pc:docChgLst>
    <pc:chgData name="Dyhia AMOUR [EKVY]" userId="S::dyhia.amour@ekovya.com::378b676f-e814-4fd2-99e0-7caeb5e8453a" providerId="AD" clId="Web-{464D20E2-43C1-424E-D14E-180FAE2287BF}"/>
    <pc:docChg chg="modSld">
      <pc:chgData name="Dyhia AMOUR [EKVY]" userId="S::dyhia.amour@ekovya.com::378b676f-e814-4fd2-99e0-7caeb5e8453a" providerId="AD" clId="Web-{464D20E2-43C1-424E-D14E-180FAE2287BF}" dt="2024-02-22T11:45:10.547" v="1" actId="1076"/>
      <pc:docMkLst>
        <pc:docMk/>
      </pc:docMkLst>
      <pc:sldChg chg="modSp">
        <pc:chgData name="Dyhia AMOUR [EKVY]" userId="S::dyhia.amour@ekovya.com::378b676f-e814-4fd2-99e0-7caeb5e8453a" providerId="AD" clId="Web-{464D20E2-43C1-424E-D14E-180FAE2287BF}" dt="2024-02-22T11:45:10.547" v="1" actId="1076"/>
        <pc:sldMkLst>
          <pc:docMk/>
          <pc:sldMk cId="403675100" sldId="308"/>
        </pc:sldMkLst>
        <pc:spChg chg="mod">
          <ac:chgData name="Dyhia AMOUR [EKVY]" userId="S::dyhia.amour@ekovya.com::378b676f-e814-4fd2-99e0-7caeb5e8453a" providerId="AD" clId="Web-{464D20E2-43C1-424E-D14E-180FAE2287BF}" dt="2024-02-22T11:45:10.547" v="1" actId="1076"/>
          <ac:spMkLst>
            <pc:docMk/>
            <pc:sldMk cId="403675100" sldId="308"/>
            <ac:spMk id="22" creationId="{734A0902-4B50-6487-58BF-2B9D3D649067}"/>
          </ac:spMkLst>
        </pc:spChg>
      </pc:sldChg>
    </pc:docChg>
  </pc:docChgLst>
  <pc:docChgLst>
    <pc:chgData name="Dyhia AMOUR [EKVY]" userId="S::dyhia.amour@ekovya.com::378b676f-e814-4fd2-99e0-7caeb5e8453a" providerId="AD" clId="Web-{4CE93154-C457-E5AF-DC9E-314FFD3FB20A}"/>
    <pc:docChg chg="modSld">
      <pc:chgData name="Dyhia AMOUR [EKVY]" userId="S::dyhia.amour@ekovya.com::378b676f-e814-4fd2-99e0-7caeb5e8453a" providerId="AD" clId="Web-{4CE93154-C457-E5AF-DC9E-314FFD3FB20A}" dt="2023-11-03T10:47:36.758" v="273"/>
      <pc:docMkLst>
        <pc:docMk/>
      </pc:docMkLst>
      <pc:sldChg chg="modSp">
        <pc:chgData name="Dyhia AMOUR [EKVY]" userId="S::dyhia.amour@ekovya.com::378b676f-e814-4fd2-99e0-7caeb5e8453a" providerId="AD" clId="Web-{4CE93154-C457-E5AF-DC9E-314FFD3FB20A}" dt="2023-11-03T09:58:32.432" v="186" actId="20577"/>
        <pc:sldMkLst>
          <pc:docMk/>
          <pc:sldMk cId="0" sldId="257"/>
        </pc:sldMkLst>
        <pc:spChg chg="mod">
          <ac:chgData name="Dyhia AMOUR [EKVY]" userId="S::dyhia.amour@ekovya.com::378b676f-e814-4fd2-99e0-7caeb5e8453a" providerId="AD" clId="Web-{4CE93154-C457-E5AF-DC9E-314FFD3FB20A}" dt="2023-11-03T09:58:32.432" v="186" actId="20577"/>
          <ac:spMkLst>
            <pc:docMk/>
            <pc:sldMk cId="0" sldId="257"/>
            <ac:spMk id="7" creationId="{00000000-0000-0000-0000-000000000000}"/>
          </ac:spMkLst>
        </pc:spChg>
      </pc:sldChg>
      <pc:sldChg chg="addSp delSp modSp">
        <pc:chgData name="Dyhia AMOUR [EKVY]" userId="S::dyhia.amour@ekovya.com::378b676f-e814-4fd2-99e0-7caeb5e8453a" providerId="AD" clId="Web-{4CE93154-C457-E5AF-DC9E-314FFD3FB20A}" dt="2023-11-03T10:46:46.724" v="272" actId="14100"/>
        <pc:sldMkLst>
          <pc:docMk/>
          <pc:sldMk cId="0" sldId="259"/>
        </pc:sldMkLst>
        <pc:spChg chg="del">
          <ac:chgData name="Dyhia AMOUR [EKVY]" userId="S::dyhia.amour@ekovya.com::378b676f-e814-4fd2-99e0-7caeb5e8453a" providerId="AD" clId="Web-{4CE93154-C457-E5AF-DC9E-314FFD3FB20A}" dt="2023-11-03T10:40:47.125" v="219"/>
          <ac:spMkLst>
            <pc:docMk/>
            <pc:sldMk cId="0" sldId="259"/>
            <ac:spMk id="5" creationId="{00000000-0000-0000-0000-000000000000}"/>
          </ac:spMkLst>
        </pc:spChg>
        <pc:spChg chg="del">
          <ac:chgData name="Dyhia AMOUR [EKVY]" userId="S::dyhia.amour@ekovya.com::378b676f-e814-4fd2-99e0-7caeb5e8453a" providerId="AD" clId="Web-{4CE93154-C457-E5AF-DC9E-314FFD3FB20A}" dt="2023-11-03T10:40:50.625" v="220"/>
          <ac:spMkLst>
            <pc:docMk/>
            <pc:sldMk cId="0" sldId="259"/>
            <ac:spMk id="6" creationId="{00000000-0000-0000-0000-000000000000}"/>
          </ac:spMkLst>
        </pc:spChg>
        <pc:spChg chg="del">
          <ac:chgData name="Dyhia AMOUR [EKVY]" userId="S::dyhia.amour@ekovya.com::378b676f-e814-4fd2-99e0-7caeb5e8453a" providerId="AD" clId="Web-{4CE93154-C457-E5AF-DC9E-314FFD3FB20A}" dt="2023-11-03T10:41:00.751" v="228"/>
          <ac:spMkLst>
            <pc:docMk/>
            <pc:sldMk cId="0" sldId="259"/>
            <ac:spMk id="7" creationId="{00000000-0000-0000-0000-000000000000}"/>
          </ac:spMkLst>
        </pc:spChg>
        <pc:spChg chg="del">
          <ac:chgData name="Dyhia AMOUR [EKVY]" userId="S::dyhia.amour@ekovya.com::378b676f-e814-4fd2-99e0-7caeb5e8453a" providerId="AD" clId="Web-{4CE93154-C457-E5AF-DC9E-314FFD3FB20A}" dt="2023-11-03T10:40:59.719" v="227"/>
          <ac:spMkLst>
            <pc:docMk/>
            <pc:sldMk cId="0" sldId="259"/>
            <ac:spMk id="8" creationId="{00000000-0000-0000-0000-000000000000}"/>
          </ac:spMkLst>
        </pc:spChg>
        <pc:spChg chg="mod">
          <ac:chgData name="Dyhia AMOUR [EKVY]" userId="S::dyhia.amour@ekovya.com::378b676f-e814-4fd2-99e0-7caeb5e8453a" providerId="AD" clId="Web-{4CE93154-C457-E5AF-DC9E-314FFD3FB20A}" dt="2023-11-03T10:43:11.899" v="238" actId="1076"/>
          <ac:spMkLst>
            <pc:docMk/>
            <pc:sldMk cId="0" sldId="259"/>
            <ac:spMk id="9" creationId="{00000000-0000-0000-0000-000000000000}"/>
          </ac:spMkLst>
        </pc:spChg>
        <pc:spChg chg="mod">
          <ac:chgData name="Dyhia AMOUR [EKVY]" userId="S::dyhia.amour@ekovya.com::378b676f-e814-4fd2-99e0-7caeb5e8453a" providerId="AD" clId="Web-{4CE93154-C457-E5AF-DC9E-314FFD3FB20A}" dt="2023-11-03T10:43:26.056" v="240" actId="14100"/>
          <ac:spMkLst>
            <pc:docMk/>
            <pc:sldMk cId="0" sldId="259"/>
            <ac:spMk id="10" creationId="{00000000-0000-0000-0000-000000000000}"/>
          </ac:spMkLst>
        </pc:spChg>
        <pc:spChg chg="del">
          <ac:chgData name="Dyhia AMOUR [EKVY]" userId="S::dyhia.amour@ekovya.com::378b676f-e814-4fd2-99e0-7caeb5e8453a" providerId="AD" clId="Web-{4CE93154-C457-E5AF-DC9E-314FFD3FB20A}" dt="2023-11-03T10:40:52.203" v="221"/>
          <ac:spMkLst>
            <pc:docMk/>
            <pc:sldMk cId="0" sldId="259"/>
            <ac:spMk id="11" creationId="{00000000-0000-0000-0000-000000000000}"/>
          </ac:spMkLst>
        </pc:spChg>
        <pc:spChg chg="del">
          <ac:chgData name="Dyhia AMOUR [EKVY]" userId="S::dyhia.amour@ekovya.com::378b676f-e814-4fd2-99e0-7caeb5e8453a" providerId="AD" clId="Web-{4CE93154-C457-E5AF-DC9E-314FFD3FB20A}" dt="2023-11-03T10:41:01.766" v="229"/>
          <ac:spMkLst>
            <pc:docMk/>
            <pc:sldMk cId="0" sldId="259"/>
            <ac:spMk id="12" creationId="{00000000-0000-0000-0000-000000000000}"/>
          </ac:spMkLst>
        </pc:spChg>
        <pc:spChg chg="del">
          <ac:chgData name="Dyhia AMOUR [EKVY]" userId="S::dyhia.amour@ekovya.com::378b676f-e814-4fd2-99e0-7caeb5e8453a" providerId="AD" clId="Web-{4CE93154-C457-E5AF-DC9E-314FFD3FB20A}" dt="2023-11-03T10:40:58.344" v="226"/>
          <ac:spMkLst>
            <pc:docMk/>
            <pc:sldMk cId="0" sldId="259"/>
            <ac:spMk id="13" creationId="{00000000-0000-0000-0000-000000000000}"/>
          </ac:spMkLst>
        </pc:spChg>
        <pc:spChg chg="mod">
          <ac:chgData name="Dyhia AMOUR [EKVY]" userId="S::dyhia.amour@ekovya.com::378b676f-e814-4fd2-99e0-7caeb5e8453a" providerId="AD" clId="Web-{4CE93154-C457-E5AF-DC9E-314FFD3FB20A}" dt="2023-11-03T10:43:37.353" v="242" actId="14100"/>
          <ac:spMkLst>
            <pc:docMk/>
            <pc:sldMk cId="0" sldId="259"/>
            <ac:spMk id="14" creationId="{00000000-0000-0000-0000-000000000000}"/>
          </ac:spMkLst>
        </pc:spChg>
        <pc:spChg chg="mod">
          <ac:chgData name="Dyhia AMOUR [EKVY]" userId="S::dyhia.amour@ekovya.com::378b676f-e814-4fd2-99e0-7caeb5e8453a" providerId="AD" clId="Web-{4CE93154-C457-E5AF-DC9E-314FFD3FB20A}" dt="2023-11-03T10:46:46.724" v="272" actId="14100"/>
          <ac:spMkLst>
            <pc:docMk/>
            <pc:sldMk cId="0" sldId="259"/>
            <ac:spMk id="15" creationId="{00000000-0000-0000-0000-000000000000}"/>
          </ac:spMkLst>
        </pc:spChg>
        <pc:spChg chg="del">
          <ac:chgData name="Dyhia AMOUR [EKVY]" userId="S::dyhia.amour@ekovya.com::378b676f-e814-4fd2-99e0-7caeb5e8453a" providerId="AD" clId="Web-{4CE93154-C457-E5AF-DC9E-314FFD3FB20A}" dt="2023-11-03T10:40:53.578" v="222"/>
          <ac:spMkLst>
            <pc:docMk/>
            <pc:sldMk cId="0" sldId="259"/>
            <ac:spMk id="16" creationId="{00000000-0000-0000-0000-000000000000}"/>
          </ac:spMkLst>
        </pc:spChg>
        <pc:spChg chg="del">
          <ac:chgData name="Dyhia AMOUR [EKVY]" userId="S::dyhia.amour@ekovya.com::378b676f-e814-4fd2-99e0-7caeb5e8453a" providerId="AD" clId="Web-{4CE93154-C457-E5AF-DC9E-314FFD3FB20A}" dt="2023-11-03T10:41:02.751" v="230"/>
          <ac:spMkLst>
            <pc:docMk/>
            <pc:sldMk cId="0" sldId="259"/>
            <ac:spMk id="17" creationId="{00000000-0000-0000-0000-000000000000}"/>
          </ac:spMkLst>
        </pc:spChg>
        <pc:spChg chg="del">
          <ac:chgData name="Dyhia AMOUR [EKVY]" userId="S::dyhia.amour@ekovya.com::378b676f-e814-4fd2-99e0-7caeb5e8453a" providerId="AD" clId="Web-{4CE93154-C457-E5AF-DC9E-314FFD3FB20A}" dt="2023-11-03T10:40:57.344" v="225"/>
          <ac:spMkLst>
            <pc:docMk/>
            <pc:sldMk cId="0" sldId="259"/>
            <ac:spMk id="18" creationId="{00000000-0000-0000-0000-000000000000}"/>
          </ac:spMkLst>
        </pc:spChg>
        <pc:spChg chg="mod">
          <ac:chgData name="Dyhia AMOUR [EKVY]" userId="S::dyhia.amour@ekovya.com::378b676f-e814-4fd2-99e0-7caeb5e8453a" providerId="AD" clId="Web-{4CE93154-C457-E5AF-DC9E-314FFD3FB20A}" dt="2023-11-03T10:46:09.487" v="267" actId="14100"/>
          <ac:spMkLst>
            <pc:docMk/>
            <pc:sldMk cId="0" sldId="259"/>
            <ac:spMk id="19" creationId="{00000000-0000-0000-0000-000000000000}"/>
          </ac:spMkLst>
        </pc:spChg>
        <pc:spChg chg="mod">
          <ac:chgData name="Dyhia AMOUR [EKVY]" userId="S::dyhia.amour@ekovya.com::378b676f-e814-4fd2-99e0-7caeb5e8453a" providerId="AD" clId="Web-{4CE93154-C457-E5AF-DC9E-314FFD3FB20A}" dt="2023-11-03T10:45:56.033" v="265" actId="1076"/>
          <ac:spMkLst>
            <pc:docMk/>
            <pc:sldMk cId="0" sldId="259"/>
            <ac:spMk id="20" creationId="{00000000-0000-0000-0000-000000000000}"/>
          </ac:spMkLst>
        </pc:spChg>
        <pc:spChg chg="del">
          <ac:chgData name="Dyhia AMOUR [EKVY]" userId="S::dyhia.amour@ekovya.com::378b676f-e814-4fd2-99e0-7caeb5e8453a" providerId="AD" clId="Web-{4CE93154-C457-E5AF-DC9E-314FFD3FB20A}" dt="2023-11-03T10:40:54.891" v="223"/>
          <ac:spMkLst>
            <pc:docMk/>
            <pc:sldMk cId="0" sldId="259"/>
            <ac:spMk id="21" creationId="{00000000-0000-0000-0000-000000000000}"/>
          </ac:spMkLst>
        </pc:spChg>
        <pc:spChg chg="del">
          <ac:chgData name="Dyhia AMOUR [EKVY]" userId="S::dyhia.amour@ekovya.com::378b676f-e814-4fd2-99e0-7caeb5e8453a" providerId="AD" clId="Web-{4CE93154-C457-E5AF-DC9E-314FFD3FB20A}" dt="2023-11-03T10:41:03.688" v="231"/>
          <ac:spMkLst>
            <pc:docMk/>
            <pc:sldMk cId="0" sldId="259"/>
            <ac:spMk id="22" creationId="{00000000-0000-0000-0000-000000000000}"/>
          </ac:spMkLst>
        </pc:spChg>
        <pc:spChg chg="del">
          <ac:chgData name="Dyhia AMOUR [EKVY]" userId="S::dyhia.amour@ekovya.com::378b676f-e814-4fd2-99e0-7caeb5e8453a" providerId="AD" clId="Web-{4CE93154-C457-E5AF-DC9E-314FFD3FB20A}" dt="2023-11-03T10:40:56.376" v="224"/>
          <ac:spMkLst>
            <pc:docMk/>
            <pc:sldMk cId="0" sldId="259"/>
            <ac:spMk id="23" creationId="{00000000-0000-0000-0000-000000000000}"/>
          </ac:spMkLst>
        </pc:spChg>
        <pc:spChg chg="mod">
          <ac:chgData name="Dyhia AMOUR [EKVY]" userId="S::dyhia.amour@ekovya.com::378b676f-e814-4fd2-99e0-7caeb5e8453a" providerId="AD" clId="Web-{4CE93154-C457-E5AF-DC9E-314FFD3FB20A}" dt="2023-11-03T10:45:47.267" v="264" actId="14100"/>
          <ac:spMkLst>
            <pc:docMk/>
            <pc:sldMk cId="0" sldId="259"/>
            <ac:spMk id="24" creationId="{00000000-0000-0000-0000-000000000000}"/>
          </ac:spMkLst>
        </pc:spChg>
        <pc:spChg chg="mod">
          <ac:chgData name="Dyhia AMOUR [EKVY]" userId="S::dyhia.amour@ekovya.com::378b676f-e814-4fd2-99e0-7caeb5e8453a" providerId="AD" clId="Web-{4CE93154-C457-E5AF-DC9E-314FFD3FB20A}" dt="2023-11-03T10:44:06.621" v="246" actId="14100"/>
          <ac:spMkLst>
            <pc:docMk/>
            <pc:sldMk cId="0" sldId="259"/>
            <ac:spMk id="25" creationId="{00000000-0000-0000-0000-000000000000}"/>
          </ac:spMkLst>
        </pc:spChg>
        <pc:spChg chg="del">
          <ac:chgData name="Dyhia AMOUR [EKVY]" userId="S::dyhia.amour@ekovya.com::378b676f-e814-4fd2-99e0-7caeb5e8453a" providerId="AD" clId="Web-{4CE93154-C457-E5AF-DC9E-314FFD3FB20A}" dt="2023-11-03T10:34:56.027" v="201"/>
          <ac:spMkLst>
            <pc:docMk/>
            <pc:sldMk cId="0" sldId="259"/>
            <ac:spMk id="26" creationId="{82C802F3-ACE3-2D74-9F5F-B919B71A29F1}"/>
          </ac:spMkLst>
        </pc:spChg>
        <pc:picChg chg="add mod">
          <ac:chgData name="Dyhia AMOUR [EKVY]" userId="S::dyhia.amour@ekovya.com::378b676f-e814-4fd2-99e0-7caeb5e8453a" providerId="AD" clId="Web-{4CE93154-C457-E5AF-DC9E-314FFD3FB20A}" dt="2023-11-03T10:46:26.097" v="270" actId="1076"/>
          <ac:picMkLst>
            <pc:docMk/>
            <pc:sldMk cId="0" sldId="259"/>
            <ac:picMk id="2" creationId="{FE9E78EA-4A9E-758D-2E24-10413B4C23D7}"/>
          </ac:picMkLst>
        </pc:picChg>
      </pc:sldChg>
      <pc:sldChg chg="addSp delSp modSp mod modClrScheme chgLayout">
        <pc:chgData name="Dyhia AMOUR [EKVY]" userId="S::dyhia.amour@ekovya.com::378b676f-e814-4fd2-99e0-7caeb5e8453a" providerId="AD" clId="Web-{4CE93154-C457-E5AF-DC9E-314FFD3FB20A}" dt="2023-11-03T09:45:04.318" v="108"/>
        <pc:sldMkLst>
          <pc:docMk/>
          <pc:sldMk cId="0" sldId="261"/>
        </pc:sldMkLst>
        <pc:spChg chg="del mod">
          <ac:chgData name="Dyhia AMOUR [EKVY]" userId="S::dyhia.amour@ekovya.com::378b676f-e814-4fd2-99e0-7caeb5e8453a" providerId="AD" clId="Web-{4CE93154-C457-E5AF-DC9E-314FFD3FB20A}" dt="2023-11-03T09:44:53.380" v="104"/>
          <ac:spMkLst>
            <pc:docMk/>
            <pc:sldMk cId="0" sldId="261"/>
            <ac:spMk id="3" creationId="{00000000-0000-0000-0000-000000000000}"/>
          </ac:spMkLst>
        </pc:spChg>
        <pc:spChg chg="add del mod ord">
          <ac:chgData name="Dyhia AMOUR [EKVY]" userId="S::dyhia.amour@ekovya.com::378b676f-e814-4fd2-99e0-7caeb5e8453a" providerId="AD" clId="Web-{4CE93154-C457-E5AF-DC9E-314FFD3FB20A}" dt="2023-11-03T09:45:04.318" v="108"/>
          <ac:spMkLst>
            <pc:docMk/>
            <pc:sldMk cId="0" sldId="261"/>
            <ac:spMk id="18" creationId="{0FB97B27-FBD9-422B-A368-E6A15878190F}"/>
          </ac:spMkLst>
        </pc:spChg>
        <pc:picChg chg="del mod">
          <ac:chgData name="Dyhia AMOUR [EKVY]" userId="S::dyhia.amour@ekovya.com::378b676f-e814-4fd2-99e0-7caeb5e8453a" providerId="AD" clId="Web-{4CE93154-C457-E5AF-DC9E-314FFD3FB20A}" dt="2023-11-03T09:44:55.583" v="106"/>
          <ac:picMkLst>
            <pc:docMk/>
            <pc:sldMk cId="0" sldId="261"/>
            <ac:picMk id="2" creationId="{00000000-0000-0000-0000-000000000000}"/>
          </ac:picMkLst>
        </pc:picChg>
        <pc:picChg chg="del mod">
          <ac:chgData name="Dyhia AMOUR [EKVY]" userId="S::dyhia.amour@ekovya.com::378b676f-e814-4fd2-99e0-7caeb5e8453a" providerId="AD" clId="Web-{4CE93154-C457-E5AF-DC9E-314FFD3FB20A}" dt="2023-11-03T09:44:51.114" v="102"/>
          <ac:picMkLst>
            <pc:docMk/>
            <pc:sldMk cId="0" sldId="261"/>
            <ac:picMk id="17"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09:45:53.475" v="114"/>
        <pc:sldMkLst>
          <pc:docMk/>
          <pc:sldMk cId="0" sldId="262"/>
        </pc:sldMkLst>
        <pc:spChg chg="del">
          <ac:chgData name="Dyhia AMOUR [EKVY]" userId="S::dyhia.amour@ekovya.com::378b676f-e814-4fd2-99e0-7caeb5e8453a" providerId="AD" clId="Web-{4CE93154-C457-E5AF-DC9E-314FFD3FB20A}" dt="2023-11-03T09:45:43.241" v="111"/>
          <ac:spMkLst>
            <pc:docMk/>
            <pc:sldMk cId="0" sldId="262"/>
            <ac:spMk id="3" creationId="{00000000-0000-0000-0000-000000000000}"/>
          </ac:spMkLst>
        </pc:spChg>
        <pc:spChg chg="add del mod ord">
          <ac:chgData name="Dyhia AMOUR [EKVY]" userId="S::dyhia.amour@ekovya.com::378b676f-e814-4fd2-99e0-7caeb5e8453a" providerId="AD" clId="Web-{4CE93154-C457-E5AF-DC9E-314FFD3FB20A}" dt="2023-11-03T09:45:53.475" v="114"/>
          <ac:spMkLst>
            <pc:docMk/>
            <pc:sldMk cId="0" sldId="262"/>
            <ac:spMk id="11" creationId="{E6C64FC6-332E-FAF7-7151-2DB4137C5E38}"/>
          </ac:spMkLst>
        </pc:spChg>
        <pc:picChg chg="del">
          <ac:chgData name="Dyhia AMOUR [EKVY]" userId="S::dyhia.amour@ekovya.com::378b676f-e814-4fd2-99e0-7caeb5e8453a" providerId="AD" clId="Web-{4CE93154-C457-E5AF-DC9E-314FFD3FB20A}" dt="2023-11-03T09:45:44.788" v="112"/>
          <ac:picMkLst>
            <pc:docMk/>
            <pc:sldMk cId="0" sldId="262"/>
            <ac:picMk id="2"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09:46:11.538" v="119"/>
        <pc:sldMkLst>
          <pc:docMk/>
          <pc:sldMk cId="0" sldId="263"/>
        </pc:sldMkLst>
        <pc:spChg chg="del">
          <ac:chgData name="Dyhia AMOUR [EKVY]" userId="S::dyhia.amour@ekovya.com::378b676f-e814-4fd2-99e0-7caeb5e8453a" providerId="AD" clId="Web-{4CE93154-C457-E5AF-DC9E-314FFD3FB20A}" dt="2023-11-03T09:46:01.382" v="115"/>
          <ac:spMkLst>
            <pc:docMk/>
            <pc:sldMk cId="0" sldId="263"/>
            <ac:spMk id="3" creationId="{00000000-0000-0000-0000-000000000000}"/>
          </ac:spMkLst>
        </pc:spChg>
        <pc:spChg chg="add del mod ord">
          <ac:chgData name="Dyhia AMOUR [EKVY]" userId="S::dyhia.amour@ekovya.com::378b676f-e814-4fd2-99e0-7caeb5e8453a" providerId="AD" clId="Web-{4CE93154-C457-E5AF-DC9E-314FFD3FB20A}" dt="2023-11-03T09:46:11.538" v="119"/>
          <ac:spMkLst>
            <pc:docMk/>
            <pc:sldMk cId="0" sldId="263"/>
            <ac:spMk id="18" creationId="{B9339F04-7BAA-0848-82D2-D55C5AFB541A}"/>
          </ac:spMkLst>
        </pc:spChg>
        <pc:picChg chg="del mod">
          <ac:chgData name="Dyhia AMOUR [EKVY]" userId="S::dyhia.amour@ekovya.com::378b676f-e814-4fd2-99e0-7caeb5e8453a" providerId="AD" clId="Web-{4CE93154-C457-E5AF-DC9E-314FFD3FB20A}" dt="2023-11-03T09:46:04.241" v="117"/>
          <ac:picMkLst>
            <pc:docMk/>
            <pc:sldMk cId="0" sldId="263"/>
            <ac:picMk id="2" creationId="{00000000-0000-0000-0000-000000000000}"/>
          </ac:picMkLst>
        </pc:picChg>
      </pc:sldChg>
      <pc:sldChg chg="modSp">
        <pc:chgData name="Dyhia AMOUR [EKVY]" userId="S::dyhia.amour@ekovya.com::378b676f-e814-4fd2-99e0-7caeb5e8453a" providerId="AD" clId="Web-{4CE93154-C457-E5AF-DC9E-314FFD3FB20A}" dt="2023-11-03T09:44:15.223" v="96" actId="1076"/>
        <pc:sldMkLst>
          <pc:docMk/>
          <pc:sldMk cId="330255656" sldId="270"/>
        </pc:sldMkLst>
        <pc:spChg chg="mod">
          <ac:chgData name="Dyhia AMOUR [EKVY]" userId="S::dyhia.amour@ekovya.com::378b676f-e814-4fd2-99e0-7caeb5e8453a" providerId="AD" clId="Web-{4CE93154-C457-E5AF-DC9E-314FFD3FB20A}" dt="2023-11-03T09:44:15.223" v="96" actId="1076"/>
          <ac:spMkLst>
            <pc:docMk/>
            <pc:sldMk cId="330255656" sldId="270"/>
            <ac:spMk id="3" creationId="{F04213D5-633A-25C9-BF59-1CBE75963FD4}"/>
          </ac:spMkLst>
        </pc:spChg>
        <pc:spChg chg="mod">
          <ac:chgData name="Dyhia AMOUR [EKVY]" userId="S::dyhia.amour@ekovya.com::378b676f-e814-4fd2-99e0-7caeb5e8453a" providerId="AD" clId="Web-{4CE93154-C457-E5AF-DC9E-314FFD3FB20A}" dt="2023-11-03T09:42:49.580" v="91" actId="14100"/>
          <ac:spMkLst>
            <pc:docMk/>
            <pc:sldMk cId="330255656" sldId="270"/>
            <ac:spMk id="5" creationId="{2BC70F74-CD8D-7E25-6893-1355AB284671}"/>
          </ac:spMkLst>
        </pc:spChg>
      </pc:sldChg>
      <pc:sldChg chg="addSp delSp modSp mod modClrScheme chgLayout">
        <pc:chgData name="Dyhia AMOUR [EKVY]" userId="S::dyhia.amour@ekovya.com::378b676f-e814-4fd2-99e0-7caeb5e8453a" providerId="AD" clId="Web-{4CE93154-C457-E5AF-DC9E-314FFD3FB20A}" dt="2023-11-03T09:46:28.164" v="124"/>
        <pc:sldMkLst>
          <pc:docMk/>
          <pc:sldMk cId="0" sldId="294"/>
        </pc:sldMkLst>
        <pc:spChg chg="del">
          <ac:chgData name="Dyhia AMOUR [EKVY]" userId="S::dyhia.amour@ekovya.com::378b676f-e814-4fd2-99e0-7caeb5e8453a" providerId="AD" clId="Web-{4CE93154-C457-E5AF-DC9E-314FFD3FB20A}" dt="2023-11-03T09:46:18.492" v="121"/>
          <ac:spMkLst>
            <pc:docMk/>
            <pc:sldMk cId="0" sldId="294"/>
            <ac:spMk id="3" creationId="{00000000-0000-0000-0000-000000000000}"/>
          </ac:spMkLst>
        </pc:spChg>
        <pc:spChg chg="add del mod ord">
          <ac:chgData name="Dyhia AMOUR [EKVY]" userId="S::dyhia.amour@ekovya.com::378b676f-e814-4fd2-99e0-7caeb5e8453a" providerId="AD" clId="Web-{4CE93154-C457-E5AF-DC9E-314FFD3FB20A}" dt="2023-11-03T09:46:28.164" v="124"/>
          <ac:spMkLst>
            <pc:docMk/>
            <pc:sldMk cId="0" sldId="294"/>
            <ac:spMk id="18" creationId="{514FAB01-C87B-0DAD-2437-3D45F76BC40E}"/>
          </ac:spMkLst>
        </pc:spChg>
        <pc:picChg chg="del">
          <ac:chgData name="Dyhia AMOUR [EKVY]" userId="S::dyhia.amour@ekovya.com::378b676f-e814-4fd2-99e0-7caeb5e8453a" providerId="AD" clId="Web-{4CE93154-C457-E5AF-DC9E-314FFD3FB20A}" dt="2023-11-03T09:46:21.382" v="122"/>
          <ac:picMkLst>
            <pc:docMk/>
            <pc:sldMk cId="0" sldId="294"/>
            <ac:picMk id="2" creationId="{00000000-0000-0000-0000-000000000000}"/>
          </ac:picMkLst>
        </pc:picChg>
        <pc:picChg chg="del">
          <ac:chgData name="Dyhia AMOUR [EKVY]" userId="S::dyhia.amour@ekovya.com::378b676f-e814-4fd2-99e0-7caeb5e8453a" providerId="AD" clId="Web-{4CE93154-C457-E5AF-DC9E-314FFD3FB20A}" dt="2023-11-03T09:46:16.804" v="120"/>
          <ac:picMkLst>
            <pc:docMk/>
            <pc:sldMk cId="0" sldId="294"/>
            <ac:picMk id="17"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09:46:39.508" v="128"/>
        <pc:sldMkLst>
          <pc:docMk/>
          <pc:sldMk cId="0" sldId="295"/>
        </pc:sldMkLst>
        <pc:spChg chg="del">
          <ac:chgData name="Dyhia AMOUR [EKVY]" userId="S::dyhia.amour@ekovya.com::378b676f-e814-4fd2-99e0-7caeb5e8453a" providerId="AD" clId="Web-{4CE93154-C457-E5AF-DC9E-314FFD3FB20A}" dt="2023-11-03T09:46:31.804" v="125"/>
          <ac:spMkLst>
            <pc:docMk/>
            <pc:sldMk cId="0" sldId="295"/>
            <ac:spMk id="3" creationId="{00000000-0000-0000-0000-000000000000}"/>
          </ac:spMkLst>
        </pc:spChg>
        <pc:spChg chg="add del mod ord">
          <ac:chgData name="Dyhia AMOUR [EKVY]" userId="S::dyhia.amour@ekovya.com::378b676f-e814-4fd2-99e0-7caeb5e8453a" providerId="AD" clId="Web-{4CE93154-C457-E5AF-DC9E-314FFD3FB20A}" dt="2023-11-03T09:46:39.508" v="128"/>
          <ac:spMkLst>
            <pc:docMk/>
            <pc:sldMk cId="0" sldId="295"/>
            <ac:spMk id="9" creationId="{8C28A5CF-F49E-7A2B-FEDF-C01B668265BC}"/>
          </ac:spMkLst>
        </pc:spChg>
        <pc:picChg chg="del">
          <ac:chgData name="Dyhia AMOUR [EKVY]" userId="S::dyhia.amour@ekovya.com::378b676f-e814-4fd2-99e0-7caeb5e8453a" providerId="AD" clId="Web-{4CE93154-C457-E5AF-DC9E-314FFD3FB20A}" dt="2023-11-03T09:46:33.273" v="126"/>
          <ac:picMkLst>
            <pc:docMk/>
            <pc:sldMk cId="0" sldId="295"/>
            <ac:picMk id="2"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10:35:16.184" v="202"/>
        <pc:sldMkLst>
          <pc:docMk/>
          <pc:sldMk cId="0" sldId="296"/>
        </pc:sldMkLst>
        <pc:spChg chg="del">
          <ac:chgData name="Dyhia AMOUR [EKVY]" userId="S::dyhia.amour@ekovya.com::378b676f-e814-4fd2-99e0-7caeb5e8453a" providerId="AD" clId="Web-{4CE93154-C457-E5AF-DC9E-314FFD3FB20A}" dt="2023-11-03T09:46:45.211" v="130"/>
          <ac:spMkLst>
            <pc:docMk/>
            <pc:sldMk cId="0" sldId="296"/>
            <ac:spMk id="3" creationId="{00000000-0000-0000-0000-000000000000}"/>
          </ac:spMkLst>
        </pc:spChg>
        <pc:spChg chg="add del mod ord">
          <ac:chgData name="Dyhia AMOUR [EKVY]" userId="S::dyhia.amour@ekovya.com::378b676f-e814-4fd2-99e0-7caeb5e8453a" providerId="AD" clId="Web-{4CE93154-C457-E5AF-DC9E-314FFD3FB20A}" dt="2023-11-03T10:35:16.184" v="202"/>
          <ac:spMkLst>
            <pc:docMk/>
            <pc:sldMk cId="0" sldId="296"/>
            <ac:spMk id="22" creationId="{341C9F87-4E89-E26C-3D11-9FA20E585564}"/>
          </ac:spMkLst>
        </pc:spChg>
        <pc:picChg chg="del">
          <ac:chgData name="Dyhia AMOUR [EKVY]" userId="S::dyhia.amour@ekovya.com::378b676f-e814-4fd2-99e0-7caeb5e8453a" providerId="AD" clId="Web-{4CE93154-C457-E5AF-DC9E-314FFD3FB20A}" dt="2023-11-03T09:46:47.102" v="131"/>
          <ac:picMkLst>
            <pc:docMk/>
            <pc:sldMk cId="0" sldId="296"/>
            <ac:picMk id="2" creationId="{00000000-0000-0000-0000-000000000000}"/>
          </ac:picMkLst>
        </pc:picChg>
        <pc:picChg chg="del">
          <ac:chgData name="Dyhia AMOUR [EKVY]" userId="S::dyhia.amour@ekovya.com::378b676f-e814-4fd2-99e0-7caeb5e8453a" providerId="AD" clId="Web-{4CE93154-C457-E5AF-DC9E-314FFD3FB20A}" dt="2023-11-03T09:46:43.273" v="129"/>
          <ac:picMkLst>
            <pc:docMk/>
            <pc:sldMk cId="0" sldId="296"/>
            <ac:picMk id="21"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10:35:29.888" v="203" actId="14100"/>
        <pc:sldMkLst>
          <pc:docMk/>
          <pc:sldMk cId="0" sldId="297"/>
        </pc:sldMkLst>
        <pc:spChg chg="del">
          <ac:chgData name="Dyhia AMOUR [EKVY]" userId="S::dyhia.amour@ekovya.com::378b676f-e814-4fd2-99e0-7caeb5e8453a" providerId="AD" clId="Web-{4CE93154-C457-E5AF-DC9E-314FFD3FB20A}" dt="2023-11-03T09:46:53.930" v="133"/>
          <ac:spMkLst>
            <pc:docMk/>
            <pc:sldMk cId="0" sldId="297"/>
            <ac:spMk id="3" creationId="{00000000-0000-0000-0000-000000000000}"/>
          </ac:spMkLst>
        </pc:spChg>
        <pc:spChg chg="mod">
          <ac:chgData name="Dyhia AMOUR [EKVY]" userId="S::dyhia.amour@ekovya.com::378b676f-e814-4fd2-99e0-7caeb5e8453a" providerId="AD" clId="Web-{4CE93154-C457-E5AF-DC9E-314FFD3FB20A}" dt="2023-11-03T10:35:29.888" v="203" actId="14100"/>
          <ac:spMkLst>
            <pc:docMk/>
            <pc:sldMk cId="0" sldId="297"/>
            <ac:spMk id="11" creationId="{00000000-0000-0000-0000-000000000000}"/>
          </ac:spMkLst>
        </pc:spChg>
        <pc:spChg chg="add del mod ord">
          <ac:chgData name="Dyhia AMOUR [EKVY]" userId="S::dyhia.amour@ekovya.com::378b676f-e814-4fd2-99e0-7caeb5e8453a" providerId="AD" clId="Web-{4CE93154-C457-E5AF-DC9E-314FFD3FB20A}" dt="2023-11-03T09:47:01.243" v="136"/>
          <ac:spMkLst>
            <pc:docMk/>
            <pc:sldMk cId="0" sldId="297"/>
            <ac:spMk id="17" creationId="{39543FD2-173C-94E3-E049-D77868F1FDDA}"/>
          </ac:spMkLst>
        </pc:spChg>
        <pc:picChg chg="del">
          <ac:chgData name="Dyhia AMOUR [EKVY]" userId="S::dyhia.amour@ekovya.com::378b676f-e814-4fd2-99e0-7caeb5e8453a" providerId="AD" clId="Web-{4CE93154-C457-E5AF-DC9E-314FFD3FB20A}" dt="2023-11-03T09:46:55.524" v="134"/>
          <ac:picMkLst>
            <pc:docMk/>
            <pc:sldMk cId="0" sldId="297"/>
            <ac:picMk id="2"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10:35:35.826" v="204"/>
        <pc:sldMkLst>
          <pc:docMk/>
          <pc:sldMk cId="0" sldId="298"/>
        </pc:sldMkLst>
        <pc:spChg chg="del">
          <ac:chgData name="Dyhia AMOUR [EKVY]" userId="S::dyhia.amour@ekovya.com::378b676f-e814-4fd2-99e0-7caeb5e8453a" providerId="AD" clId="Web-{4CE93154-C457-E5AF-DC9E-314FFD3FB20A}" dt="2023-11-03T09:47:04.352" v="137"/>
          <ac:spMkLst>
            <pc:docMk/>
            <pc:sldMk cId="0" sldId="298"/>
            <ac:spMk id="3" creationId="{00000000-0000-0000-0000-000000000000}"/>
          </ac:spMkLst>
        </pc:spChg>
        <pc:spChg chg="add del mod ord">
          <ac:chgData name="Dyhia AMOUR [EKVY]" userId="S::dyhia.amour@ekovya.com::378b676f-e814-4fd2-99e0-7caeb5e8453a" providerId="AD" clId="Web-{4CE93154-C457-E5AF-DC9E-314FFD3FB20A}" dt="2023-11-03T10:35:35.826" v="204"/>
          <ac:spMkLst>
            <pc:docMk/>
            <pc:sldMk cId="0" sldId="298"/>
            <ac:spMk id="14" creationId="{968714AD-11D0-8BDB-00E5-C230CC546061}"/>
          </ac:spMkLst>
        </pc:spChg>
        <pc:picChg chg="del">
          <ac:chgData name="Dyhia AMOUR [EKVY]" userId="S::dyhia.amour@ekovya.com::378b676f-e814-4fd2-99e0-7caeb5e8453a" providerId="AD" clId="Web-{4CE93154-C457-E5AF-DC9E-314FFD3FB20A}" dt="2023-11-03T09:47:06.290" v="138"/>
          <ac:picMkLst>
            <pc:docMk/>
            <pc:sldMk cId="0" sldId="298"/>
            <ac:picMk id="2"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10:35:40.623" v="205"/>
        <pc:sldMkLst>
          <pc:docMk/>
          <pc:sldMk cId="0" sldId="299"/>
        </pc:sldMkLst>
        <pc:spChg chg="del">
          <ac:chgData name="Dyhia AMOUR [EKVY]" userId="S::dyhia.amour@ekovya.com::378b676f-e814-4fd2-99e0-7caeb5e8453a" providerId="AD" clId="Web-{4CE93154-C457-E5AF-DC9E-314FFD3FB20A}" dt="2023-11-03T09:47:19.868" v="141"/>
          <ac:spMkLst>
            <pc:docMk/>
            <pc:sldMk cId="0" sldId="299"/>
            <ac:spMk id="3" creationId="{00000000-0000-0000-0000-000000000000}"/>
          </ac:spMkLst>
        </pc:spChg>
        <pc:spChg chg="add del mod ord">
          <ac:chgData name="Dyhia AMOUR [EKVY]" userId="S::dyhia.amour@ekovya.com::378b676f-e814-4fd2-99e0-7caeb5e8453a" providerId="AD" clId="Web-{4CE93154-C457-E5AF-DC9E-314FFD3FB20A}" dt="2023-11-03T10:35:40.623" v="205"/>
          <ac:spMkLst>
            <pc:docMk/>
            <pc:sldMk cId="0" sldId="299"/>
            <ac:spMk id="18" creationId="{F688A255-6290-FDFE-D34F-5CCA02F066B9}"/>
          </ac:spMkLst>
        </pc:spChg>
        <pc:picChg chg="del">
          <ac:chgData name="Dyhia AMOUR [EKVY]" userId="S::dyhia.amour@ekovya.com::378b676f-e814-4fd2-99e0-7caeb5e8453a" providerId="AD" clId="Web-{4CE93154-C457-E5AF-DC9E-314FFD3FB20A}" dt="2023-11-03T09:47:22.212" v="142"/>
          <ac:picMkLst>
            <pc:docMk/>
            <pc:sldMk cId="0" sldId="299"/>
            <ac:picMk id="2" creationId="{00000000-0000-0000-0000-000000000000}"/>
          </ac:picMkLst>
        </pc:picChg>
        <pc:picChg chg="del">
          <ac:chgData name="Dyhia AMOUR [EKVY]" userId="S::dyhia.amour@ekovya.com::378b676f-e814-4fd2-99e0-7caeb5e8453a" providerId="AD" clId="Web-{4CE93154-C457-E5AF-DC9E-314FFD3FB20A}" dt="2023-11-03T09:47:13.915" v="140"/>
          <ac:picMkLst>
            <pc:docMk/>
            <pc:sldMk cId="0" sldId="299"/>
            <ac:picMk id="17"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09:50:45.889" v="148"/>
        <pc:sldMkLst>
          <pc:docMk/>
          <pc:sldMk cId="0" sldId="301"/>
        </pc:sldMkLst>
        <pc:spChg chg="del">
          <ac:chgData name="Dyhia AMOUR [EKVY]" userId="S::dyhia.amour@ekovya.com::378b676f-e814-4fd2-99e0-7caeb5e8453a" providerId="AD" clId="Web-{4CE93154-C457-E5AF-DC9E-314FFD3FB20A}" dt="2023-11-03T09:50:37.045" v="144"/>
          <ac:spMkLst>
            <pc:docMk/>
            <pc:sldMk cId="0" sldId="301"/>
            <ac:spMk id="3" creationId="{00000000-0000-0000-0000-000000000000}"/>
          </ac:spMkLst>
        </pc:spChg>
        <pc:spChg chg="add del mod ord">
          <ac:chgData name="Dyhia AMOUR [EKVY]" userId="S::dyhia.amour@ekovya.com::378b676f-e814-4fd2-99e0-7caeb5e8453a" providerId="AD" clId="Web-{4CE93154-C457-E5AF-DC9E-314FFD3FB20A}" dt="2023-11-03T09:50:45.889" v="148"/>
          <ac:spMkLst>
            <pc:docMk/>
            <pc:sldMk cId="0" sldId="301"/>
            <ac:spMk id="6" creationId="{FA83B8AD-BA87-CF05-BFB9-581049972CC5}"/>
          </ac:spMkLst>
        </pc:spChg>
        <pc:picChg chg="del mod">
          <ac:chgData name="Dyhia AMOUR [EKVY]" userId="S::dyhia.amour@ekovya.com::378b676f-e814-4fd2-99e0-7caeb5e8453a" providerId="AD" clId="Web-{4CE93154-C457-E5AF-DC9E-314FFD3FB20A}" dt="2023-11-03T09:50:39.076" v="146"/>
          <ac:picMkLst>
            <pc:docMk/>
            <pc:sldMk cId="0" sldId="301"/>
            <ac:picMk id="2"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09:51:04.733" v="154"/>
        <pc:sldMkLst>
          <pc:docMk/>
          <pc:sldMk cId="0" sldId="303"/>
        </pc:sldMkLst>
        <pc:spChg chg="del">
          <ac:chgData name="Dyhia AMOUR [EKVY]" userId="S::dyhia.amour@ekovya.com::378b676f-e814-4fd2-99e0-7caeb5e8453a" providerId="AD" clId="Web-{4CE93154-C457-E5AF-DC9E-314FFD3FB20A}" dt="2023-11-03T09:51:02.827" v="153"/>
          <ac:spMkLst>
            <pc:docMk/>
            <pc:sldMk cId="0" sldId="303"/>
            <ac:spMk id="3" creationId="{00000000-0000-0000-0000-000000000000}"/>
          </ac:spMkLst>
        </pc:spChg>
        <pc:spChg chg="del">
          <ac:chgData name="Dyhia AMOUR [EKVY]" userId="S::dyhia.amour@ekovya.com::378b676f-e814-4fd2-99e0-7caeb5e8453a" providerId="AD" clId="Web-{4CE93154-C457-E5AF-DC9E-314FFD3FB20A}" dt="2023-11-03T09:50:59.093" v="151"/>
          <ac:spMkLst>
            <pc:docMk/>
            <pc:sldMk cId="0" sldId="303"/>
            <ac:spMk id="5" creationId="{00000000-0000-0000-0000-000000000000}"/>
          </ac:spMkLst>
        </pc:spChg>
        <pc:spChg chg="add del mod ord">
          <ac:chgData name="Dyhia AMOUR [EKVY]" userId="S::dyhia.amour@ekovya.com::378b676f-e814-4fd2-99e0-7caeb5e8453a" providerId="AD" clId="Web-{4CE93154-C457-E5AF-DC9E-314FFD3FB20A}" dt="2023-11-03T09:50:56.936" v="150"/>
          <ac:spMkLst>
            <pc:docMk/>
            <pc:sldMk cId="0" sldId="303"/>
            <ac:spMk id="23" creationId="{76A84EE1-80FD-ACEC-9FE9-580813A4A4F7}"/>
          </ac:spMkLst>
        </pc:spChg>
        <pc:picChg chg="del">
          <ac:chgData name="Dyhia AMOUR [EKVY]" userId="S::dyhia.amour@ekovya.com::378b676f-e814-4fd2-99e0-7caeb5e8453a" providerId="AD" clId="Web-{4CE93154-C457-E5AF-DC9E-314FFD3FB20A}" dt="2023-11-03T09:51:04.733" v="154"/>
          <ac:picMkLst>
            <pc:docMk/>
            <pc:sldMk cId="0" sldId="303"/>
            <ac:picMk id="2" creationId="{00000000-0000-0000-0000-000000000000}"/>
          </ac:picMkLst>
        </pc:picChg>
        <pc:picChg chg="del">
          <ac:chgData name="Dyhia AMOUR [EKVY]" userId="S::dyhia.amour@ekovya.com::378b676f-e814-4fd2-99e0-7caeb5e8453a" providerId="AD" clId="Web-{4CE93154-C457-E5AF-DC9E-314FFD3FB20A}" dt="2023-11-03T09:51:00.843" v="152"/>
          <ac:picMkLst>
            <pc:docMk/>
            <pc:sldMk cId="0" sldId="303"/>
            <ac:picMk id="4"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09:51:25.593" v="158"/>
        <pc:sldMkLst>
          <pc:docMk/>
          <pc:sldMk cId="0" sldId="304"/>
        </pc:sldMkLst>
        <pc:spChg chg="del">
          <ac:chgData name="Dyhia AMOUR [EKVY]" userId="S::dyhia.amour@ekovya.com::378b676f-e814-4fd2-99e0-7caeb5e8453a" providerId="AD" clId="Web-{4CE93154-C457-E5AF-DC9E-314FFD3FB20A}" dt="2023-11-03T09:51:10.874" v="155"/>
          <ac:spMkLst>
            <pc:docMk/>
            <pc:sldMk cId="0" sldId="304"/>
            <ac:spMk id="3" creationId="{00000000-0000-0000-0000-000000000000}"/>
          </ac:spMkLst>
        </pc:spChg>
        <pc:spChg chg="add del mod ord">
          <ac:chgData name="Dyhia AMOUR [EKVY]" userId="S::dyhia.amour@ekovya.com::378b676f-e814-4fd2-99e0-7caeb5e8453a" providerId="AD" clId="Web-{4CE93154-C457-E5AF-DC9E-314FFD3FB20A}" dt="2023-11-03T09:51:25.593" v="158"/>
          <ac:spMkLst>
            <pc:docMk/>
            <pc:sldMk cId="0" sldId="304"/>
            <ac:spMk id="14" creationId="{5B368847-3940-83D7-67C4-B93FB36FC098}"/>
          </ac:spMkLst>
        </pc:spChg>
        <pc:picChg chg="del">
          <ac:chgData name="Dyhia AMOUR [EKVY]" userId="S::dyhia.amour@ekovya.com::378b676f-e814-4fd2-99e0-7caeb5e8453a" providerId="AD" clId="Web-{4CE93154-C457-E5AF-DC9E-314FFD3FB20A}" dt="2023-11-03T09:51:13.093" v="156"/>
          <ac:picMkLst>
            <pc:docMk/>
            <pc:sldMk cId="0" sldId="304"/>
            <ac:picMk id="2"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10:37:17.019" v="217" actId="1076"/>
        <pc:sldMkLst>
          <pc:docMk/>
          <pc:sldMk cId="0" sldId="305"/>
        </pc:sldMkLst>
        <pc:spChg chg="add del mod ord">
          <ac:chgData name="Dyhia AMOUR [EKVY]" userId="S::dyhia.amour@ekovya.com::378b676f-e814-4fd2-99e0-7caeb5e8453a" providerId="AD" clId="Web-{4CE93154-C457-E5AF-DC9E-314FFD3FB20A}" dt="2023-11-03T10:36:53.784" v="210"/>
          <ac:spMkLst>
            <pc:docMk/>
            <pc:sldMk cId="0" sldId="305"/>
            <ac:spMk id="2" creationId="{4EF7CEE9-18E5-F6F9-5322-1E62BF180EB4}"/>
          </ac:spMkLst>
        </pc:spChg>
        <pc:spChg chg="del">
          <ac:chgData name="Dyhia AMOUR [EKVY]" userId="S::dyhia.amour@ekovya.com::378b676f-e814-4fd2-99e0-7caeb5e8453a" providerId="AD" clId="Web-{4CE93154-C457-E5AF-DC9E-314FFD3FB20A}" dt="2023-11-03T09:51:30.250" v="159"/>
          <ac:spMkLst>
            <pc:docMk/>
            <pc:sldMk cId="0" sldId="305"/>
            <ac:spMk id="3" creationId="{00000000-0000-0000-0000-000000000000}"/>
          </ac:spMkLst>
        </pc:spChg>
        <pc:spChg chg="mod">
          <ac:chgData name="Dyhia AMOUR [EKVY]" userId="S::dyhia.amour@ekovya.com::378b676f-e814-4fd2-99e0-7caeb5e8453a" providerId="AD" clId="Web-{4CE93154-C457-E5AF-DC9E-314FFD3FB20A}" dt="2023-11-03T10:37:17.019" v="217" actId="1076"/>
          <ac:spMkLst>
            <pc:docMk/>
            <pc:sldMk cId="0" sldId="305"/>
            <ac:spMk id="4" creationId="{00000000-0000-0000-0000-000000000000}"/>
          </ac:spMkLst>
        </pc:spChg>
        <pc:spChg chg="mod">
          <ac:chgData name="Dyhia AMOUR [EKVY]" userId="S::dyhia.amour@ekovya.com::378b676f-e814-4fd2-99e0-7caeb5e8453a" providerId="AD" clId="Web-{4CE93154-C457-E5AF-DC9E-314FFD3FB20A}" dt="2023-11-03T10:36:30.407" v="207" actId="20577"/>
          <ac:spMkLst>
            <pc:docMk/>
            <pc:sldMk cId="0" sldId="305"/>
            <ac:spMk id="7" creationId="{00000000-0000-0000-0000-000000000000}"/>
          </ac:spMkLst>
        </pc:spChg>
        <pc:spChg chg="mod">
          <ac:chgData name="Dyhia AMOUR [EKVY]" userId="S::dyhia.amour@ekovya.com::378b676f-e814-4fd2-99e0-7caeb5e8453a" providerId="AD" clId="Web-{4CE93154-C457-E5AF-DC9E-314FFD3FB20A}" dt="2023-11-03T10:36:38.814" v="208" actId="20577"/>
          <ac:spMkLst>
            <pc:docMk/>
            <pc:sldMk cId="0" sldId="305"/>
            <ac:spMk id="10" creationId="{00000000-0000-0000-0000-000000000000}"/>
          </ac:spMkLst>
        </pc:spChg>
        <pc:spChg chg="mod">
          <ac:chgData name="Dyhia AMOUR [EKVY]" userId="S::dyhia.amour@ekovya.com::378b676f-e814-4fd2-99e0-7caeb5e8453a" providerId="AD" clId="Web-{4CE93154-C457-E5AF-DC9E-314FFD3FB20A}" dt="2023-11-03T10:36:44.924" v="209" actId="20577"/>
          <ac:spMkLst>
            <pc:docMk/>
            <pc:sldMk cId="0" sldId="305"/>
            <ac:spMk id="13" creationId="{00000000-0000-0000-0000-000000000000}"/>
          </ac:spMkLst>
        </pc:spChg>
        <pc:picChg chg="del">
          <ac:chgData name="Dyhia AMOUR [EKVY]" userId="S::dyhia.amour@ekovya.com::378b676f-e814-4fd2-99e0-7caeb5e8453a" providerId="AD" clId="Web-{4CE93154-C457-E5AF-DC9E-314FFD3FB20A}" dt="2023-11-03T09:51:32.156" v="160"/>
          <ac:picMkLst>
            <pc:docMk/>
            <pc:sldMk cId="0" sldId="305"/>
            <ac:picMk id="2" creationId="{00000000-0000-0000-0000-000000000000}"/>
          </ac:picMkLst>
        </pc:picChg>
        <pc:picChg chg="mod">
          <ac:chgData name="Dyhia AMOUR [EKVY]" userId="S::dyhia.amour@ekovya.com::378b676f-e814-4fd2-99e0-7caeb5e8453a" providerId="AD" clId="Web-{4CE93154-C457-E5AF-DC9E-314FFD3FB20A}" dt="2023-11-03T10:37:16.582" v="216" actId="1076"/>
          <ac:picMkLst>
            <pc:docMk/>
            <pc:sldMk cId="0" sldId="305"/>
            <ac:picMk id="5"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10:38:22.820" v="218"/>
        <pc:sldMkLst>
          <pc:docMk/>
          <pc:sldMk cId="0" sldId="306"/>
        </pc:sldMkLst>
        <pc:spChg chg="del">
          <ac:chgData name="Dyhia AMOUR [EKVY]" userId="S::dyhia.amour@ekovya.com::378b676f-e814-4fd2-99e0-7caeb5e8453a" providerId="AD" clId="Web-{4CE93154-C457-E5AF-DC9E-314FFD3FB20A}" dt="2023-11-03T09:51:40.203" v="161"/>
          <ac:spMkLst>
            <pc:docMk/>
            <pc:sldMk cId="0" sldId="306"/>
            <ac:spMk id="3" creationId="{00000000-0000-0000-0000-000000000000}"/>
          </ac:spMkLst>
        </pc:spChg>
        <pc:spChg chg="mod">
          <ac:chgData name="Dyhia AMOUR [EKVY]" userId="S::dyhia.amour@ekovya.com::378b676f-e814-4fd2-99e0-7caeb5e8453a" providerId="AD" clId="Web-{4CE93154-C457-E5AF-DC9E-314FFD3FB20A}" dt="2023-11-03T09:51:56.328" v="165" actId="14100"/>
          <ac:spMkLst>
            <pc:docMk/>
            <pc:sldMk cId="0" sldId="306"/>
            <ac:spMk id="4" creationId="{00000000-0000-0000-0000-000000000000}"/>
          </ac:spMkLst>
        </pc:spChg>
        <pc:spChg chg="add del mod ord">
          <ac:chgData name="Dyhia AMOUR [EKVY]" userId="S::dyhia.amour@ekovya.com::378b676f-e814-4fd2-99e0-7caeb5e8453a" providerId="AD" clId="Web-{4CE93154-C457-E5AF-DC9E-314FFD3FB20A}" dt="2023-11-03T10:38:22.820" v="218"/>
          <ac:spMkLst>
            <pc:docMk/>
            <pc:sldMk cId="0" sldId="306"/>
            <ac:spMk id="10" creationId="{A458BDAD-2464-80AF-27A7-A7350BAF0402}"/>
          </ac:spMkLst>
        </pc:spChg>
        <pc:picChg chg="del">
          <ac:chgData name="Dyhia AMOUR [EKVY]" userId="S::dyhia.amour@ekovya.com::378b676f-e814-4fd2-99e0-7caeb5e8453a" providerId="AD" clId="Web-{4CE93154-C457-E5AF-DC9E-314FFD3FB20A}" dt="2023-11-03T09:51:41.797" v="162"/>
          <ac:picMkLst>
            <pc:docMk/>
            <pc:sldMk cId="0" sldId="306"/>
            <ac:picMk id="2" creationId="{00000000-0000-0000-0000-000000000000}"/>
          </ac:picMkLst>
        </pc:picChg>
        <pc:picChg chg="del">
          <ac:chgData name="Dyhia AMOUR [EKVY]" userId="S::dyhia.amour@ekovya.com::378b676f-e814-4fd2-99e0-7caeb5e8453a" providerId="AD" clId="Web-{4CE93154-C457-E5AF-DC9E-314FFD3FB20A}" dt="2023-11-03T09:51:43.875" v="163"/>
          <ac:picMkLst>
            <pc:docMk/>
            <pc:sldMk cId="0" sldId="306"/>
            <ac:picMk id="9" creationId="{00000000-0000-0000-0000-000000000000}"/>
          </ac:picMkLst>
        </pc:picChg>
      </pc:sldChg>
      <pc:sldChg chg="addSp delSp modSp mod modClrScheme chgLayout">
        <pc:chgData name="Dyhia AMOUR [EKVY]" userId="S::dyhia.amour@ekovya.com::378b676f-e814-4fd2-99e0-7caeb5e8453a" providerId="AD" clId="Web-{4CE93154-C457-E5AF-DC9E-314FFD3FB20A}" dt="2023-11-03T09:52:31.673" v="172"/>
        <pc:sldMkLst>
          <pc:docMk/>
          <pc:sldMk cId="0" sldId="307"/>
        </pc:sldMkLst>
        <pc:spChg chg="del">
          <ac:chgData name="Dyhia AMOUR [EKVY]" userId="S::dyhia.amour@ekovya.com::378b676f-e814-4fd2-99e0-7caeb5e8453a" providerId="AD" clId="Web-{4CE93154-C457-E5AF-DC9E-314FFD3FB20A}" dt="2023-11-03T09:52:09.672" v="167"/>
          <ac:spMkLst>
            <pc:docMk/>
            <pc:sldMk cId="0" sldId="307"/>
            <ac:spMk id="3" creationId="{00000000-0000-0000-0000-000000000000}"/>
          </ac:spMkLst>
        </pc:spChg>
        <pc:spChg chg="add del mod ord">
          <ac:chgData name="Dyhia AMOUR [EKVY]" userId="S::dyhia.amour@ekovya.com::378b676f-e814-4fd2-99e0-7caeb5e8453a" providerId="AD" clId="Web-{4CE93154-C457-E5AF-DC9E-314FFD3FB20A}" dt="2023-11-03T09:52:18.688" v="170"/>
          <ac:spMkLst>
            <pc:docMk/>
            <pc:sldMk cId="0" sldId="307"/>
            <ac:spMk id="18" creationId="{E93F14E4-1E64-76D7-C476-DD24A233E67E}"/>
          </ac:spMkLst>
        </pc:spChg>
        <pc:spChg chg="add del mod ord">
          <ac:chgData name="Dyhia AMOUR [EKVY]" userId="S::dyhia.amour@ekovya.com::378b676f-e814-4fd2-99e0-7caeb5e8453a" providerId="AD" clId="Web-{4CE93154-C457-E5AF-DC9E-314FFD3FB20A}" dt="2023-11-03T09:52:31.673" v="172"/>
          <ac:spMkLst>
            <pc:docMk/>
            <pc:sldMk cId="0" sldId="307"/>
            <ac:spMk id="19" creationId="{62294353-C26A-11A3-57D1-5493E9A4AA0B}"/>
          </ac:spMkLst>
        </pc:spChg>
        <pc:picChg chg="del">
          <ac:chgData name="Dyhia AMOUR [EKVY]" userId="S::dyhia.amour@ekovya.com::378b676f-e814-4fd2-99e0-7caeb5e8453a" providerId="AD" clId="Web-{4CE93154-C457-E5AF-DC9E-314FFD3FB20A}" dt="2023-11-03T09:52:10.816" v="168"/>
          <ac:picMkLst>
            <pc:docMk/>
            <pc:sldMk cId="0" sldId="307"/>
            <ac:picMk id="2" creationId="{00000000-0000-0000-0000-000000000000}"/>
          </ac:picMkLst>
        </pc:picChg>
        <pc:picChg chg="del">
          <ac:chgData name="Dyhia AMOUR [EKVY]" userId="S::dyhia.amour@ekovya.com::378b676f-e814-4fd2-99e0-7caeb5e8453a" providerId="AD" clId="Web-{4CE93154-C457-E5AF-DC9E-314FFD3FB20A}" dt="2023-11-03T09:52:07.657" v="166"/>
          <ac:picMkLst>
            <pc:docMk/>
            <pc:sldMk cId="0" sldId="307"/>
            <ac:picMk id="17" creationId="{00000000-0000-0000-0000-000000000000}"/>
          </ac:picMkLst>
        </pc:picChg>
      </pc:sldChg>
      <pc:sldChg chg="modSp">
        <pc:chgData name="Dyhia AMOUR [EKVY]" userId="S::dyhia.amour@ekovya.com::378b676f-e814-4fd2-99e0-7caeb5e8453a" providerId="AD" clId="Web-{4CE93154-C457-E5AF-DC9E-314FFD3FB20A}" dt="2023-11-03T10:03:08.861" v="190" actId="20577"/>
        <pc:sldMkLst>
          <pc:docMk/>
          <pc:sldMk cId="403675100" sldId="308"/>
        </pc:sldMkLst>
        <pc:spChg chg="mod">
          <ac:chgData name="Dyhia AMOUR [EKVY]" userId="S::dyhia.amour@ekovya.com::378b676f-e814-4fd2-99e0-7caeb5e8453a" providerId="AD" clId="Web-{4CE93154-C457-E5AF-DC9E-314FFD3FB20A}" dt="2023-11-03T10:03:00.314" v="187" actId="20577"/>
          <ac:spMkLst>
            <pc:docMk/>
            <pc:sldMk cId="403675100" sldId="308"/>
            <ac:spMk id="21" creationId="{5771B4CB-8857-E9D5-0DD9-D6ED949E7CBB}"/>
          </ac:spMkLst>
        </pc:spChg>
        <pc:spChg chg="mod">
          <ac:chgData name="Dyhia AMOUR [EKVY]" userId="S::dyhia.amour@ekovya.com::378b676f-e814-4fd2-99e0-7caeb5e8453a" providerId="AD" clId="Web-{4CE93154-C457-E5AF-DC9E-314FFD3FB20A}" dt="2023-11-03T10:03:05.768" v="188" actId="20577"/>
          <ac:spMkLst>
            <pc:docMk/>
            <pc:sldMk cId="403675100" sldId="308"/>
            <ac:spMk id="23" creationId="{4C0FF939-3F84-FA55-322F-3E453D1448F9}"/>
          </ac:spMkLst>
        </pc:spChg>
        <pc:spChg chg="mod">
          <ac:chgData name="Dyhia AMOUR [EKVY]" userId="S::dyhia.amour@ekovya.com::378b676f-e814-4fd2-99e0-7caeb5e8453a" providerId="AD" clId="Web-{4CE93154-C457-E5AF-DC9E-314FFD3FB20A}" dt="2023-11-03T10:03:08.861" v="190" actId="20577"/>
          <ac:spMkLst>
            <pc:docMk/>
            <pc:sldMk cId="403675100" sldId="308"/>
            <ac:spMk id="25" creationId="{F6847354-1DD5-DC55-81D5-27F3353B1C83}"/>
          </ac:spMkLst>
        </pc:spChg>
      </pc:sldChg>
      <pc:sldChg chg="addSp delSp modSp mod modClrScheme chgLayout">
        <pc:chgData name="Dyhia AMOUR [EKVY]" userId="S::dyhia.amour@ekovya.com::378b676f-e814-4fd2-99e0-7caeb5e8453a" providerId="AD" clId="Web-{4CE93154-C457-E5AF-DC9E-314FFD3FB20A}" dt="2023-11-03T10:47:36.758" v="273"/>
        <pc:sldMkLst>
          <pc:docMk/>
          <pc:sldMk cId="937159993" sldId="309"/>
        </pc:sldMkLst>
        <pc:spChg chg="add mod ord">
          <ac:chgData name="Dyhia AMOUR [EKVY]" userId="S::dyhia.amour@ekovya.com::378b676f-e814-4fd2-99e0-7caeb5e8453a" providerId="AD" clId="Web-{4CE93154-C457-E5AF-DC9E-314FFD3FB20A}" dt="2023-11-03T10:47:36.758" v="273"/>
          <ac:spMkLst>
            <pc:docMk/>
            <pc:sldMk cId="937159993" sldId="309"/>
            <ac:spMk id="2" creationId="{32A85644-B0EB-5CCC-58C7-3D1FF46AB5C0}"/>
          </ac:spMkLst>
        </pc:spChg>
        <pc:spChg chg="del mod">
          <ac:chgData name="Dyhia AMOUR [EKVY]" userId="S::dyhia.amour@ekovya.com::378b676f-e814-4fd2-99e0-7caeb5e8453a" providerId="AD" clId="Web-{4CE93154-C457-E5AF-DC9E-314FFD3FB20A}" dt="2023-11-03T09:44:43.927" v="98"/>
          <ac:spMkLst>
            <pc:docMk/>
            <pc:sldMk cId="937159993" sldId="309"/>
            <ac:spMk id="3" creationId="{00000000-0000-0000-0000-000000000000}"/>
          </ac:spMkLst>
        </pc:spChg>
        <pc:spChg chg="add mod ord">
          <ac:chgData name="Dyhia AMOUR [EKVY]" userId="S::dyhia.amour@ekovya.com::378b676f-e814-4fd2-99e0-7caeb5e8453a" providerId="AD" clId="Web-{4CE93154-C457-E5AF-DC9E-314FFD3FB20A}" dt="2023-11-03T10:47:36.758" v="273"/>
          <ac:spMkLst>
            <pc:docMk/>
            <pc:sldMk cId="937159993" sldId="309"/>
            <ac:spMk id="3" creationId="{9A0A8650-0510-06B8-87C6-871DAEE157E5}"/>
          </ac:spMkLst>
        </pc:spChg>
        <pc:spChg chg="add del mod ord">
          <ac:chgData name="Dyhia AMOUR [EKVY]" userId="S::dyhia.amour@ekovya.com::378b676f-e814-4fd2-99e0-7caeb5e8453a" providerId="AD" clId="Web-{4CE93154-C457-E5AF-DC9E-314FFD3FB20A}" dt="2023-11-03T09:45:12.427" v="110"/>
          <ac:spMkLst>
            <pc:docMk/>
            <pc:sldMk cId="937159993" sldId="309"/>
            <ac:spMk id="4" creationId="{730422AE-188E-40E1-AC9C-60351D84799A}"/>
          </ac:spMkLst>
        </pc:spChg>
        <pc:picChg chg="del mod">
          <ac:chgData name="Dyhia AMOUR [EKVY]" userId="S::dyhia.amour@ekovya.com::378b676f-e814-4fd2-99e0-7caeb5e8453a" providerId="AD" clId="Web-{4CE93154-C457-E5AF-DC9E-314FFD3FB20A}" dt="2023-11-03T09:44:46.270" v="100"/>
          <ac:picMkLst>
            <pc:docMk/>
            <pc:sldMk cId="937159993" sldId="309"/>
            <ac:picMk id="2" creationId="{00000000-0000-0000-0000-000000000000}"/>
          </ac:picMkLst>
        </pc:picChg>
      </pc:sldChg>
      <pc:sldChg chg="modSp">
        <pc:chgData name="Dyhia AMOUR [EKVY]" userId="S::dyhia.amour@ekovya.com::378b676f-e814-4fd2-99e0-7caeb5e8453a" providerId="AD" clId="Web-{4CE93154-C457-E5AF-DC9E-314FFD3FB20A}" dt="2023-11-03T09:57:15.259" v="183" actId="20577"/>
        <pc:sldMkLst>
          <pc:docMk/>
          <pc:sldMk cId="3605143947" sldId="310"/>
        </pc:sldMkLst>
        <pc:spChg chg="mod">
          <ac:chgData name="Dyhia AMOUR [EKVY]" userId="S::dyhia.amour@ekovya.com::378b676f-e814-4fd2-99e0-7caeb5e8453a" providerId="AD" clId="Web-{4CE93154-C457-E5AF-DC9E-314FFD3FB20A}" dt="2023-11-03T09:57:15.259" v="183" actId="20577"/>
          <ac:spMkLst>
            <pc:docMk/>
            <pc:sldMk cId="3605143947" sldId="310"/>
            <ac:spMk id="6" creationId="{CBBA8623-ACB2-0FD5-B28B-F224907845A9}"/>
          </ac:spMkLst>
        </pc:spChg>
      </pc:sldChg>
    </pc:docChg>
  </pc:docChgLst>
  <pc:docChgLst>
    <pc:chgData name="Samira MHAMSA [EKVY]" userId="S::samira.mhamsa@ekovya.com::97bca04c-d510-4e0a-9b7c-fecd571a8b3c" providerId="AD" clId="Web-{71E94BA6-8C8E-B1C4-7DA4-C0EE217FCDD9}"/>
    <pc:docChg chg="addSld delSld modSld sldOrd addMainMaster modMainMaster">
      <pc:chgData name="Samira MHAMSA [EKVY]" userId="S::samira.mhamsa@ekovya.com::97bca04c-d510-4e0a-9b7c-fecd571a8b3c" providerId="AD" clId="Web-{71E94BA6-8C8E-B1C4-7DA4-C0EE217FCDD9}" dt="2023-11-03T11:21:22.327" v="555" actId="1076"/>
      <pc:docMkLst>
        <pc:docMk/>
      </pc:docMkLst>
      <pc:sldChg chg="modSp">
        <pc:chgData name="Samira MHAMSA [EKVY]" userId="S::samira.mhamsa@ekovya.com::97bca04c-d510-4e0a-9b7c-fecd571a8b3c" providerId="AD" clId="Web-{71E94BA6-8C8E-B1C4-7DA4-C0EE217FCDD9}" dt="2023-11-03T10:40:46.561" v="6" actId="1076"/>
        <pc:sldMkLst>
          <pc:docMk/>
          <pc:sldMk cId="0" sldId="294"/>
        </pc:sldMkLst>
        <pc:spChg chg="mod">
          <ac:chgData name="Samira MHAMSA [EKVY]" userId="S::samira.mhamsa@ekovya.com::97bca04c-d510-4e0a-9b7c-fecd571a8b3c" providerId="AD" clId="Web-{71E94BA6-8C8E-B1C4-7DA4-C0EE217FCDD9}" dt="2023-11-03T10:40:46.561" v="6" actId="1076"/>
          <ac:spMkLst>
            <pc:docMk/>
            <pc:sldMk cId="0" sldId="294"/>
            <ac:spMk id="4" creationId="{00000000-0000-0000-0000-000000000000}"/>
          </ac:spMkLst>
        </pc:spChg>
      </pc:sldChg>
      <pc:sldChg chg="modSp ord">
        <pc:chgData name="Samira MHAMSA [EKVY]" userId="S::samira.mhamsa@ekovya.com::97bca04c-d510-4e0a-9b7c-fecd571a8b3c" providerId="AD" clId="Web-{71E94BA6-8C8E-B1C4-7DA4-C0EE217FCDD9}" dt="2023-11-03T11:21:22.327" v="555" actId="1076"/>
        <pc:sldMkLst>
          <pc:docMk/>
          <pc:sldMk cId="0" sldId="303"/>
        </pc:sldMkLst>
        <pc:spChg chg="mod">
          <ac:chgData name="Samira MHAMSA [EKVY]" userId="S::samira.mhamsa@ekovya.com::97bca04c-d510-4e0a-9b7c-fecd571a8b3c" providerId="AD" clId="Web-{71E94BA6-8C8E-B1C4-7DA4-C0EE217FCDD9}" dt="2023-11-03T11:21:22.327" v="555" actId="1076"/>
          <ac:spMkLst>
            <pc:docMk/>
            <pc:sldMk cId="0" sldId="303"/>
            <ac:spMk id="10" creationId="{00000000-0000-0000-0000-000000000000}"/>
          </ac:spMkLst>
        </pc:spChg>
      </pc:sldChg>
      <pc:sldChg chg="addSp delSp modSp del ord">
        <pc:chgData name="Samira MHAMSA [EKVY]" userId="S::samira.mhamsa@ekovya.com::97bca04c-d510-4e0a-9b7c-fecd571a8b3c" providerId="AD" clId="Web-{71E94BA6-8C8E-B1C4-7DA4-C0EE217FCDD9}" dt="2023-11-03T11:21:02.232" v="554"/>
        <pc:sldMkLst>
          <pc:docMk/>
          <pc:sldMk cId="0" sldId="304"/>
        </pc:sldMkLst>
        <pc:spChg chg="del mod">
          <ac:chgData name="Samira MHAMSA [EKVY]" userId="S::samira.mhamsa@ekovya.com::97bca04c-d510-4e0a-9b7c-fecd571a8b3c" providerId="AD" clId="Web-{71E94BA6-8C8E-B1C4-7DA4-C0EE217FCDD9}" dt="2023-11-03T11:18:06.428" v="499"/>
          <ac:spMkLst>
            <pc:docMk/>
            <pc:sldMk cId="0" sldId="304"/>
            <ac:spMk id="4" creationId="{00000000-0000-0000-0000-000000000000}"/>
          </ac:spMkLst>
        </pc:spChg>
        <pc:spChg chg="del">
          <ac:chgData name="Samira MHAMSA [EKVY]" userId="S::samira.mhamsa@ekovya.com::97bca04c-d510-4e0a-9b7c-fecd571a8b3c" providerId="AD" clId="Web-{71E94BA6-8C8E-B1C4-7DA4-C0EE217FCDD9}" dt="2023-11-03T11:14:32.795" v="479"/>
          <ac:spMkLst>
            <pc:docMk/>
            <pc:sldMk cId="0" sldId="304"/>
            <ac:spMk id="5" creationId="{00000000-0000-0000-0000-000000000000}"/>
          </ac:spMkLst>
        </pc:spChg>
        <pc:spChg chg="del">
          <ac:chgData name="Samira MHAMSA [EKVY]" userId="S::samira.mhamsa@ekovya.com::97bca04c-d510-4e0a-9b7c-fecd571a8b3c" providerId="AD" clId="Web-{71E94BA6-8C8E-B1C4-7DA4-C0EE217FCDD9}" dt="2023-11-03T11:18:10.757" v="505"/>
          <ac:spMkLst>
            <pc:docMk/>
            <pc:sldMk cId="0" sldId="304"/>
            <ac:spMk id="6" creationId="{00000000-0000-0000-0000-000000000000}"/>
          </ac:spMkLst>
        </pc:spChg>
        <pc:spChg chg="del">
          <ac:chgData name="Samira MHAMSA [EKVY]" userId="S::samira.mhamsa@ekovya.com::97bca04c-d510-4e0a-9b7c-fecd571a8b3c" providerId="AD" clId="Web-{71E94BA6-8C8E-B1C4-7DA4-C0EE217FCDD9}" dt="2023-11-03T11:18:10.757" v="504"/>
          <ac:spMkLst>
            <pc:docMk/>
            <pc:sldMk cId="0" sldId="304"/>
            <ac:spMk id="7" creationId="{00000000-0000-0000-0000-000000000000}"/>
          </ac:spMkLst>
        </pc:spChg>
        <pc:spChg chg="del">
          <ac:chgData name="Samira MHAMSA [EKVY]" userId="S::samira.mhamsa@ekovya.com::97bca04c-d510-4e0a-9b7c-fecd571a8b3c" providerId="AD" clId="Web-{71E94BA6-8C8E-B1C4-7DA4-C0EE217FCDD9}" dt="2023-11-03T11:14:36.827" v="480"/>
          <ac:spMkLst>
            <pc:docMk/>
            <pc:sldMk cId="0" sldId="304"/>
            <ac:spMk id="8" creationId="{00000000-0000-0000-0000-000000000000}"/>
          </ac:spMkLst>
        </pc:spChg>
        <pc:spChg chg="del">
          <ac:chgData name="Samira MHAMSA [EKVY]" userId="S::samira.mhamsa@ekovya.com::97bca04c-d510-4e0a-9b7c-fecd571a8b3c" providerId="AD" clId="Web-{71E94BA6-8C8E-B1C4-7DA4-C0EE217FCDD9}" dt="2023-11-03T11:18:10.757" v="503"/>
          <ac:spMkLst>
            <pc:docMk/>
            <pc:sldMk cId="0" sldId="304"/>
            <ac:spMk id="9" creationId="{00000000-0000-0000-0000-000000000000}"/>
          </ac:spMkLst>
        </pc:spChg>
        <pc:spChg chg="del">
          <ac:chgData name="Samira MHAMSA [EKVY]" userId="S::samira.mhamsa@ekovya.com::97bca04c-d510-4e0a-9b7c-fecd571a8b3c" providerId="AD" clId="Web-{71E94BA6-8C8E-B1C4-7DA4-C0EE217FCDD9}" dt="2023-11-03T11:18:10.757" v="502"/>
          <ac:spMkLst>
            <pc:docMk/>
            <pc:sldMk cId="0" sldId="304"/>
            <ac:spMk id="10" creationId="{00000000-0000-0000-0000-000000000000}"/>
          </ac:spMkLst>
        </pc:spChg>
        <pc:spChg chg="del">
          <ac:chgData name="Samira MHAMSA [EKVY]" userId="S::samira.mhamsa@ekovya.com::97bca04c-d510-4e0a-9b7c-fecd571a8b3c" providerId="AD" clId="Web-{71E94BA6-8C8E-B1C4-7DA4-C0EE217FCDD9}" dt="2023-11-03T11:14:41.171" v="481"/>
          <ac:spMkLst>
            <pc:docMk/>
            <pc:sldMk cId="0" sldId="304"/>
            <ac:spMk id="11" creationId="{00000000-0000-0000-0000-000000000000}"/>
          </ac:spMkLst>
        </pc:spChg>
        <pc:spChg chg="del">
          <ac:chgData name="Samira MHAMSA [EKVY]" userId="S::samira.mhamsa@ekovya.com::97bca04c-d510-4e0a-9b7c-fecd571a8b3c" providerId="AD" clId="Web-{71E94BA6-8C8E-B1C4-7DA4-C0EE217FCDD9}" dt="2023-11-03T11:18:10.757" v="501"/>
          <ac:spMkLst>
            <pc:docMk/>
            <pc:sldMk cId="0" sldId="304"/>
            <ac:spMk id="12" creationId="{00000000-0000-0000-0000-000000000000}"/>
          </ac:spMkLst>
        </pc:spChg>
        <pc:spChg chg="del">
          <ac:chgData name="Samira MHAMSA [EKVY]" userId="S::samira.mhamsa@ekovya.com::97bca04c-d510-4e0a-9b7c-fecd571a8b3c" providerId="AD" clId="Web-{71E94BA6-8C8E-B1C4-7DA4-C0EE217FCDD9}" dt="2023-11-03T11:18:10.757" v="500"/>
          <ac:spMkLst>
            <pc:docMk/>
            <pc:sldMk cId="0" sldId="304"/>
            <ac:spMk id="13" creationId="{00000000-0000-0000-0000-000000000000}"/>
          </ac:spMkLst>
        </pc:spChg>
        <pc:graphicFrameChg chg="add del">
          <ac:chgData name="Samira MHAMSA [EKVY]" userId="S::samira.mhamsa@ekovya.com::97bca04c-d510-4e0a-9b7c-fecd571a8b3c" providerId="AD" clId="Web-{71E94BA6-8C8E-B1C4-7DA4-C0EE217FCDD9}" dt="2023-11-03T11:16:41.831" v="489"/>
          <ac:graphicFrameMkLst>
            <pc:docMk/>
            <pc:sldMk cId="0" sldId="304"/>
            <ac:graphicFrameMk id="2" creationId="{20986AF1-BD9D-FFF4-7FDF-90F76D3C73D3}"/>
          </ac:graphicFrameMkLst>
        </pc:graphicFrameChg>
      </pc:sldChg>
      <pc:sldChg chg="addSp delSp modSp mod modClrScheme chgLayout">
        <pc:chgData name="Samira MHAMSA [EKVY]" userId="S::samira.mhamsa@ekovya.com::97bca04c-d510-4e0a-9b7c-fecd571a8b3c" providerId="AD" clId="Web-{71E94BA6-8C8E-B1C4-7DA4-C0EE217FCDD9}" dt="2023-11-03T11:15:51.704" v="486"/>
        <pc:sldMkLst>
          <pc:docMk/>
          <pc:sldMk cId="0" sldId="305"/>
        </pc:sldMkLst>
        <pc:spChg chg="mod">
          <ac:chgData name="Samira MHAMSA [EKVY]" userId="S::samira.mhamsa@ekovya.com::97bca04c-d510-4e0a-9b7c-fecd571a8b3c" providerId="AD" clId="Web-{71E94BA6-8C8E-B1C4-7DA4-C0EE217FCDD9}" dt="2023-11-03T11:06:39.824" v="377" actId="20577"/>
          <ac:spMkLst>
            <pc:docMk/>
            <pc:sldMk cId="0" sldId="305"/>
            <ac:spMk id="6" creationId="{00000000-0000-0000-0000-000000000000}"/>
          </ac:spMkLst>
        </pc:spChg>
        <pc:spChg chg="mod">
          <ac:chgData name="Samira MHAMSA [EKVY]" userId="S::samira.mhamsa@ekovya.com::97bca04c-d510-4e0a-9b7c-fecd571a8b3c" providerId="AD" clId="Web-{71E94BA6-8C8E-B1C4-7DA4-C0EE217FCDD9}" dt="2023-11-03T11:07:10.591" v="389" actId="20577"/>
          <ac:spMkLst>
            <pc:docMk/>
            <pc:sldMk cId="0" sldId="305"/>
            <ac:spMk id="7" creationId="{00000000-0000-0000-0000-000000000000}"/>
          </ac:spMkLst>
        </pc:spChg>
        <pc:spChg chg="mod">
          <ac:chgData name="Samira MHAMSA [EKVY]" userId="S::samira.mhamsa@ekovya.com::97bca04c-d510-4e0a-9b7c-fecd571a8b3c" providerId="AD" clId="Web-{71E94BA6-8C8E-B1C4-7DA4-C0EE217FCDD9}" dt="2023-11-03T11:06:30.042" v="372" actId="20577"/>
          <ac:spMkLst>
            <pc:docMk/>
            <pc:sldMk cId="0" sldId="305"/>
            <ac:spMk id="9" creationId="{00000000-0000-0000-0000-000000000000}"/>
          </ac:spMkLst>
        </pc:spChg>
        <pc:spChg chg="mod">
          <ac:chgData name="Samira MHAMSA [EKVY]" userId="S::samira.mhamsa@ekovya.com::97bca04c-d510-4e0a-9b7c-fecd571a8b3c" providerId="AD" clId="Web-{71E94BA6-8C8E-B1C4-7DA4-C0EE217FCDD9}" dt="2023-11-03T11:06:53.637" v="383" actId="20577"/>
          <ac:spMkLst>
            <pc:docMk/>
            <pc:sldMk cId="0" sldId="305"/>
            <ac:spMk id="10" creationId="{00000000-0000-0000-0000-000000000000}"/>
          </ac:spMkLst>
        </pc:spChg>
        <pc:spChg chg="mod">
          <ac:chgData name="Samira MHAMSA [EKVY]" userId="S::samira.mhamsa@ekovya.com::97bca04c-d510-4e0a-9b7c-fecd571a8b3c" providerId="AD" clId="Web-{71E94BA6-8C8E-B1C4-7DA4-C0EE217FCDD9}" dt="2023-11-03T11:06:47.527" v="380" actId="20577"/>
          <ac:spMkLst>
            <pc:docMk/>
            <pc:sldMk cId="0" sldId="305"/>
            <ac:spMk id="12" creationId="{00000000-0000-0000-0000-000000000000}"/>
          </ac:spMkLst>
        </pc:spChg>
        <pc:spChg chg="mod">
          <ac:chgData name="Samira MHAMSA [EKVY]" userId="S::samira.mhamsa@ekovya.com::97bca04c-d510-4e0a-9b7c-fecd571a8b3c" providerId="AD" clId="Web-{71E94BA6-8C8E-B1C4-7DA4-C0EE217FCDD9}" dt="2023-11-03T11:07:03.450" v="386" actId="20577"/>
          <ac:spMkLst>
            <pc:docMk/>
            <pc:sldMk cId="0" sldId="305"/>
            <ac:spMk id="13" creationId="{00000000-0000-0000-0000-000000000000}"/>
          </ac:spMkLst>
        </pc:spChg>
        <pc:spChg chg="add del mod ord">
          <ac:chgData name="Samira MHAMSA [EKVY]" userId="S::samira.mhamsa@ekovya.com::97bca04c-d510-4e0a-9b7c-fecd571a8b3c" providerId="AD" clId="Web-{71E94BA6-8C8E-B1C4-7DA4-C0EE217FCDD9}" dt="2023-11-03T11:09:28.424" v="410"/>
          <ac:spMkLst>
            <pc:docMk/>
            <pc:sldMk cId="0" sldId="305"/>
            <ac:spMk id="14" creationId="{649BA1FE-C21D-31AD-8EC6-4B9E04B053F5}"/>
          </ac:spMkLst>
        </pc:spChg>
        <pc:spChg chg="add del mod ord">
          <ac:chgData name="Samira MHAMSA [EKVY]" userId="S::samira.mhamsa@ekovya.com::97bca04c-d510-4e0a-9b7c-fecd571a8b3c" providerId="AD" clId="Web-{71E94BA6-8C8E-B1C4-7DA4-C0EE217FCDD9}" dt="2023-11-03T11:06:10.807" v="360"/>
          <ac:spMkLst>
            <pc:docMk/>
            <pc:sldMk cId="0" sldId="305"/>
            <ac:spMk id="15" creationId="{EBDD4FBC-C97C-2000-011C-C50EC3BF0F0B}"/>
          </ac:spMkLst>
        </pc:spChg>
        <pc:graphicFrameChg chg="add del">
          <ac:chgData name="Samira MHAMSA [EKVY]" userId="S::samira.mhamsa@ekovya.com::97bca04c-d510-4e0a-9b7c-fecd571a8b3c" providerId="AD" clId="Web-{71E94BA6-8C8E-B1C4-7DA4-C0EE217FCDD9}" dt="2023-11-03T11:05:47.056" v="358"/>
          <ac:graphicFrameMkLst>
            <pc:docMk/>
            <pc:sldMk cId="0" sldId="305"/>
            <ac:graphicFrameMk id="2" creationId="{0228BCF4-1BC5-6893-0D40-611BAB265D6C}"/>
          </ac:graphicFrameMkLst>
        </pc:graphicFrameChg>
        <pc:graphicFrameChg chg="add mod ord modGraphic">
          <ac:chgData name="Samira MHAMSA [EKVY]" userId="S::samira.mhamsa@ekovya.com::97bca04c-d510-4e0a-9b7c-fecd571a8b3c" providerId="AD" clId="Web-{71E94BA6-8C8E-B1C4-7DA4-C0EE217FCDD9}" dt="2023-11-03T11:13:03.854" v="459"/>
          <ac:graphicFrameMkLst>
            <pc:docMk/>
            <pc:sldMk cId="0" sldId="305"/>
            <ac:graphicFrameMk id="16" creationId="{CD84D1C2-6267-9EF5-0AEA-4536CC2D79FD}"/>
          </ac:graphicFrameMkLst>
        </pc:graphicFrameChg>
        <pc:picChg chg="add del mod">
          <ac:chgData name="Samira MHAMSA [EKVY]" userId="S::samira.mhamsa@ekovya.com::97bca04c-d510-4e0a-9b7c-fecd571a8b3c" providerId="AD" clId="Web-{71E94BA6-8C8E-B1C4-7DA4-C0EE217FCDD9}" dt="2023-11-03T11:05:45.509" v="356"/>
          <ac:picMkLst>
            <pc:docMk/>
            <pc:sldMk cId="0" sldId="305"/>
            <ac:picMk id="3" creationId="{05D26299-0031-1B97-4F06-985785E3F38C}"/>
          </ac:picMkLst>
        </pc:picChg>
        <pc:picChg chg="add del mod">
          <ac:chgData name="Samira MHAMSA [EKVY]" userId="S::samira.mhamsa@ekovya.com::97bca04c-d510-4e0a-9b7c-fecd571a8b3c" providerId="AD" clId="Web-{71E94BA6-8C8E-B1C4-7DA4-C0EE217FCDD9}" dt="2023-11-03T11:06:15.354" v="361"/>
          <ac:picMkLst>
            <pc:docMk/>
            <pc:sldMk cId="0" sldId="305"/>
            <ac:picMk id="5" creationId="{00000000-0000-0000-0000-000000000000}"/>
          </ac:picMkLst>
        </pc:picChg>
        <pc:picChg chg="del mod">
          <ac:chgData name="Samira MHAMSA [EKVY]" userId="S::samira.mhamsa@ekovya.com::97bca04c-d510-4e0a-9b7c-fecd571a8b3c" providerId="AD" clId="Web-{71E94BA6-8C8E-B1C4-7DA4-C0EE217FCDD9}" dt="2023-11-03T11:09:10.908" v="405"/>
          <ac:picMkLst>
            <pc:docMk/>
            <pc:sldMk cId="0" sldId="305"/>
            <ac:picMk id="8" creationId="{00000000-0000-0000-0000-000000000000}"/>
          </ac:picMkLst>
        </pc:picChg>
        <pc:picChg chg="del mod">
          <ac:chgData name="Samira MHAMSA [EKVY]" userId="S::samira.mhamsa@ekovya.com::97bca04c-d510-4e0a-9b7c-fecd571a8b3c" providerId="AD" clId="Web-{71E94BA6-8C8E-B1C4-7DA4-C0EE217FCDD9}" dt="2023-11-03T11:09:19.971" v="408"/>
          <ac:picMkLst>
            <pc:docMk/>
            <pc:sldMk cId="0" sldId="305"/>
            <ac:picMk id="11" creationId="{00000000-0000-0000-0000-000000000000}"/>
          </ac:picMkLst>
        </pc:picChg>
        <pc:picChg chg="add mod">
          <ac:chgData name="Samira MHAMSA [EKVY]" userId="S::samira.mhamsa@ekovya.com::97bca04c-d510-4e0a-9b7c-fecd571a8b3c" providerId="AD" clId="Web-{71E94BA6-8C8E-B1C4-7DA4-C0EE217FCDD9}" dt="2023-11-03T11:14:11.216" v="478" actId="14100"/>
          <ac:picMkLst>
            <pc:docMk/>
            <pc:sldMk cId="0" sldId="305"/>
            <ac:picMk id="17" creationId="{95999735-99F4-A9B5-0218-B8995F9ADAC5}"/>
          </ac:picMkLst>
        </pc:picChg>
        <pc:picChg chg="add mod">
          <ac:chgData name="Samira MHAMSA [EKVY]" userId="S::samira.mhamsa@ekovya.com::97bca04c-d510-4e0a-9b7c-fecd571a8b3c" providerId="AD" clId="Web-{71E94BA6-8C8E-B1C4-7DA4-C0EE217FCDD9}" dt="2023-11-03T11:14:04.466" v="476" actId="14100"/>
          <ac:picMkLst>
            <pc:docMk/>
            <pc:sldMk cId="0" sldId="305"/>
            <ac:picMk id="18" creationId="{7A8B5EE3-5FBC-25DA-D739-C879806B6D1A}"/>
          </ac:picMkLst>
        </pc:picChg>
        <pc:picChg chg="add mod">
          <ac:chgData name="Samira MHAMSA [EKVY]" userId="S::samira.mhamsa@ekovya.com::97bca04c-d510-4e0a-9b7c-fecd571a8b3c" providerId="AD" clId="Web-{71E94BA6-8C8E-B1C4-7DA4-C0EE217FCDD9}" dt="2023-11-03T11:14:00.060" v="475" actId="14100"/>
          <ac:picMkLst>
            <pc:docMk/>
            <pc:sldMk cId="0" sldId="305"/>
            <ac:picMk id="19" creationId="{DF7D70A0-B91B-7ED0-6DF8-361DFC239C24}"/>
          </ac:picMkLst>
        </pc:picChg>
        <pc:picChg chg="add del">
          <ac:chgData name="Samira MHAMSA [EKVY]" userId="S::samira.mhamsa@ekovya.com::97bca04c-d510-4e0a-9b7c-fecd571a8b3c" providerId="AD" clId="Web-{71E94BA6-8C8E-B1C4-7DA4-C0EE217FCDD9}" dt="2023-11-03T11:15:43.235" v="484"/>
          <ac:picMkLst>
            <pc:docMk/>
            <pc:sldMk cId="0" sldId="305"/>
            <ac:picMk id="20" creationId="{8E4DD8E8-ABE5-E288-DE6E-C999AFBC6892}"/>
          </ac:picMkLst>
        </pc:picChg>
        <pc:picChg chg="add del">
          <ac:chgData name="Samira MHAMSA [EKVY]" userId="S::samira.mhamsa@ekovya.com::97bca04c-d510-4e0a-9b7c-fecd571a8b3c" providerId="AD" clId="Web-{71E94BA6-8C8E-B1C4-7DA4-C0EE217FCDD9}" dt="2023-11-03T11:15:51.704" v="486"/>
          <ac:picMkLst>
            <pc:docMk/>
            <pc:sldMk cId="0" sldId="305"/>
            <ac:picMk id="21" creationId="{799BAF77-602D-58D5-92E8-A1AC50F02BD6}"/>
          </ac:picMkLst>
        </pc:picChg>
      </pc:sldChg>
      <pc:sldChg chg="addSp delSp modSp">
        <pc:chgData name="Samira MHAMSA [EKVY]" userId="S::samira.mhamsa@ekovya.com::97bca04c-d510-4e0a-9b7c-fecd571a8b3c" providerId="AD" clId="Web-{71E94BA6-8C8E-B1C4-7DA4-C0EE217FCDD9}" dt="2023-11-03T11:03:58.552" v="348" actId="1076"/>
        <pc:sldMkLst>
          <pc:docMk/>
          <pc:sldMk cId="0" sldId="306"/>
        </pc:sldMkLst>
        <pc:spChg chg="add mod">
          <ac:chgData name="Samira MHAMSA [EKVY]" userId="S::samira.mhamsa@ekovya.com::97bca04c-d510-4e0a-9b7c-fecd571a8b3c" providerId="AD" clId="Web-{71E94BA6-8C8E-B1C4-7DA4-C0EE217FCDD9}" dt="2023-11-03T11:03:58.552" v="348" actId="1076"/>
          <ac:spMkLst>
            <pc:docMk/>
            <pc:sldMk cId="0" sldId="306"/>
            <ac:spMk id="2" creationId="{DCC7397B-0726-0DA8-180F-4795FF06AE6F}"/>
          </ac:spMkLst>
        </pc:spChg>
        <pc:spChg chg="mod">
          <ac:chgData name="Samira MHAMSA [EKVY]" userId="S::samira.mhamsa@ekovya.com::97bca04c-d510-4e0a-9b7c-fecd571a8b3c" providerId="AD" clId="Web-{71E94BA6-8C8E-B1C4-7DA4-C0EE217FCDD9}" dt="2023-11-03T11:02:11.939" v="345" actId="14100"/>
          <ac:spMkLst>
            <pc:docMk/>
            <pc:sldMk cId="0" sldId="306"/>
            <ac:spMk id="4" creationId="{00000000-0000-0000-0000-000000000000}"/>
          </ac:spMkLst>
        </pc:spChg>
        <pc:spChg chg="del mod">
          <ac:chgData name="Samira MHAMSA [EKVY]" userId="S::samira.mhamsa@ekovya.com::97bca04c-d510-4e0a-9b7c-fecd571a8b3c" providerId="AD" clId="Web-{71E94BA6-8C8E-B1C4-7DA4-C0EE217FCDD9}" dt="2023-11-03T11:01:04.124" v="333"/>
          <ac:spMkLst>
            <pc:docMk/>
            <pc:sldMk cId="0" sldId="306"/>
            <ac:spMk id="5" creationId="{00000000-0000-0000-0000-000000000000}"/>
          </ac:spMkLst>
        </pc:spChg>
        <pc:spChg chg="del mod">
          <ac:chgData name="Samira MHAMSA [EKVY]" userId="S::samira.mhamsa@ekovya.com::97bca04c-d510-4e0a-9b7c-fecd571a8b3c" providerId="AD" clId="Web-{71E94BA6-8C8E-B1C4-7DA4-C0EE217FCDD9}" dt="2023-11-03T11:00:58.420" v="332"/>
          <ac:spMkLst>
            <pc:docMk/>
            <pc:sldMk cId="0" sldId="306"/>
            <ac:spMk id="6" creationId="{00000000-0000-0000-0000-000000000000}"/>
          </ac:spMkLst>
        </pc:spChg>
        <pc:spChg chg="del mod">
          <ac:chgData name="Samira MHAMSA [EKVY]" userId="S::samira.mhamsa@ekovya.com::97bca04c-d510-4e0a-9b7c-fecd571a8b3c" providerId="AD" clId="Web-{71E94BA6-8C8E-B1C4-7DA4-C0EE217FCDD9}" dt="2023-11-03T11:01:08.499" v="334"/>
          <ac:spMkLst>
            <pc:docMk/>
            <pc:sldMk cId="0" sldId="306"/>
            <ac:spMk id="7" creationId="{00000000-0000-0000-0000-000000000000}"/>
          </ac:spMkLst>
        </pc:spChg>
        <pc:spChg chg="del mod">
          <ac:chgData name="Samira MHAMSA [EKVY]" userId="S::samira.mhamsa@ekovya.com::97bca04c-d510-4e0a-9b7c-fecd571a8b3c" providerId="AD" clId="Web-{71E94BA6-8C8E-B1C4-7DA4-C0EE217FCDD9}" dt="2023-11-03T11:01:14.030" v="335"/>
          <ac:spMkLst>
            <pc:docMk/>
            <pc:sldMk cId="0" sldId="306"/>
            <ac:spMk id="8" creationId="{00000000-0000-0000-0000-000000000000}"/>
          </ac:spMkLst>
        </pc:spChg>
      </pc:sldChg>
      <pc:sldChg chg="addSp delSp modSp del">
        <pc:chgData name="Samira MHAMSA [EKVY]" userId="S::samira.mhamsa@ekovya.com::97bca04c-d510-4e0a-9b7c-fecd571a8b3c" providerId="AD" clId="Web-{71E94BA6-8C8E-B1C4-7DA4-C0EE217FCDD9}" dt="2023-11-03T10:52:12.369" v="215"/>
        <pc:sldMkLst>
          <pc:docMk/>
          <pc:sldMk cId="0" sldId="307"/>
        </pc:sldMkLst>
        <pc:spChg chg="add del mod">
          <ac:chgData name="Samira MHAMSA [EKVY]" userId="S::samira.mhamsa@ekovya.com::97bca04c-d510-4e0a-9b7c-fecd571a8b3c" providerId="AD" clId="Web-{71E94BA6-8C8E-B1C4-7DA4-C0EE217FCDD9}" dt="2023-11-03T10:42:41.972" v="32"/>
          <ac:spMkLst>
            <pc:docMk/>
            <pc:sldMk cId="0" sldId="307"/>
            <ac:spMk id="2" creationId="{F6E9D4B0-B67B-B3AB-CAAD-C72B097D0ABD}"/>
          </ac:spMkLst>
        </pc:spChg>
        <pc:spChg chg="add del mod">
          <ac:chgData name="Samira MHAMSA [EKVY]" userId="S::samira.mhamsa@ekovya.com::97bca04c-d510-4e0a-9b7c-fecd571a8b3c" providerId="AD" clId="Web-{71E94BA6-8C8E-B1C4-7DA4-C0EE217FCDD9}" dt="2023-11-03T10:42:40.956" v="31"/>
          <ac:spMkLst>
            <pc:docMk/>
            <pc:sldMk cId="0" sldId="307"/>
            <ac:spMk id="3" creationId="{A753BB80-C051-2350-28E3-A18ABD6236C6}"/>
          </ac:spMkLst>
        </pc:spChg>
        <pc:spChg chg="mod">
          <ac:chgData name="Samira MHAMSA [EKVY]" userId="S::samira.mhamsa@ekovya.com::97bca04c-d510-4e0a-9b7c-fecd571a8b3c" providerId="AD" clId="Web-{71E94BA6-8C8E-B1C4-7DA4-C0EE217FCDD9}" dt="2023-11-03T10:49:50.645" v="174" actId="20577"/>
          <ac:spMkLst>
            <pc:docMk/>
            <pc:sldMk cId="0" sldId="307"/>
            <ac:spMk id="4" creationId="{00000000-0000-0000-0000-000000000000}"/>
          </ac:spMkLst>
        </pc:spChg>
        <pc:spChg chg="add del mod">
          <ac:chgData name="Samira MHAMSA [EKVY]" userId="S::samira.mhamsa@ekovya.com::97bca04c-d510-4e0a-9b7c-fecd571a8b3c" providerId="AD" clId="Web-{71E94BA6-8C8E-B1C4-7DA4-C0EE217FCDD9}" dt="2023-11-03T10:42:40.956" v="30"/>
          <ac:spMkLst>
            <pc:docMk/>
            <pc:sldMk cId="0" sldId="307"/>
            <ac:spMk id="17" creationId="{DCF720E5-2793-C08A-637C-684FF599EE12}"/>
          </ac:spMkLst>
        </pc:spChg>
        <pc:spChg chg="add del mod">
          <ac:chgData name="Samira MHAMSA [EKVY]" userId="S::samira.mhamsa@ekovya.com::97bca04c-d510-4e0a-9b7c-fecd571a8b3c" providerId="AD" clId="Web-{71E94BA6-8C8E-B1C4-7DA4-C0EE217FCDD9}" dt="2023-11-03T10:42:40.956" v="29"/>
          <ac:spMkLst>
            <pc:docMk/>
            <pc:sldMk cId="0" sldId="307"/>
            <ac:spMk id="18" creationId="{F7BE3271-F050-B7B3-1576-C4D5E57D5634}"/>
          </ac:spMkLst>
        </pc:spChg>
        <pc:spChg chg="add del mod">
          <ac:chgData name="Samira MHAMSA [EKVY]" userId="S::samira.mhamsa@ekovya.com::97bca04c-d510-4e0a-9b7c-fecd571a8b3c" providerId="AD" clId="Web-{71E94BA6-8C8E-B1C4-7DA4-C0EE217FCDD9}" dt="2023-11-03T10:44:16.241" v="113"/>
          <ac:spMkLst>
            <pc:docMk/>
            <pc:sldMk cId="0" sldId="307"/>
            <ac:spMk id="19" creationId="{15440D5D-766A-F6DB-756E-30625B3677E8}"/>
          </ac:spMkLst>
        </pc:spChg>
        <pc:spChg chg="add del mod">
          <ac:chgData name="Samira MHAMSA [EKVY]" userId="S::samira.mhamsa@ekovya.com::97bca04c-d510-4e0a-9b7c-fecd571a8b3c" providerId="AD" clId="Web-{71E94BA6-8C8E-B1C4-7DA4-C0EE217FCDD9}" dt="2023-11-03T10:43:31.130" v="53"/>
          <ac:spMkLst>
            <pc:docMk/>
            <pc:sldMk cId="0" sldId="307"/>
            <ac:spMk id="20" creationId="{7D5E989C-2CF0-0DF0-1BFF-AFCF13216A8D}"/>
          </ac:spMkLst>
        </pc:spChg>
        <pc:spChg chg="add del mod">
          <ac:chgData name="Samira MHAMSA [EKVY]" userId="S::samira.mhamsa@ekovya.com::97bca04c-d510-4e0a-9b7c-fecd571a8b3c" providerId="AD" clId="Web-{71E94BA6-8C8E-B1C4-7DA4-C0EE217FCDD9}" dt="2023-11-03T10:43:31.130" v="52"/>
          <ac:spMkLst>
            <pc:docMk/>
            <pc:sldMk cId="0" sldId="307"/>
            <ac:spMk id="21" creationId="{27853E58-2FBE-CBA6-9CC4-894F3DA99C64}"/>
          </ac:spMkLst>
        </pc:spChg>
        <pc:spChg chg="add del mod">
          <ac:chgData name="Samira MHAMSA [EKVY]" userId="S::samira.mhamsa@ekovya.com::97bca04c-d510-4e0a-9b7c-fecd571a8b3c" providerId="AD" clId="Web-{71E94BA6-8C8E-B1C4-7DA4-C0EE217FCDD9}" dt="2023-11-03T10:43:31.130" v="51"/>
          <ac:spMkLst>
            <pc:docMk/>
            <pc:sldMk cId="0" sldId="307"/>
            <ac:spMk id="22" creationId="{BF3BC996-C469-4B42-CC95-2C423DCDFD89}"/>
          </ac:spMkLst>
        </pc:spChg>
        <pc:spChg chg="add del mod">
          <ac:chgData name="Samira MHAMSA [EKVY]" userId="S::samira.mhamsa@ekovya.com::97bca04c-d510-4e0a-9b7c-fecd571a8b3c" providerId="AD" clId="Web-{71E94BA6-8C8E-B1C4-7DA4-C0EE217FCDD9}" dt="2023-11-03T10:43:31.130" v="50"/>
          <ac:spMkLst>
            <pc:docMk/>
            <pc:sldMk cId="0" sldId="307"/>
            <ac:spMk id="23" creationId="{C6950DDA-0C57-39F1-DB73-5051DDD50857}"/>
          </ac:spMkLst>
        </pc:spChg>
        <pc:spChg chg="add del mod">
          <ac:chgData name="Samira MHAMSA [EKVY]" userId="S::samira.mhamsa@ekovya.com::97bca04c-d510-4e0a-9b7c-fecd571a8b3c" providerId="AD" clId="Web-{71E94BA6-8C8E-B1C4-7DA4-C0EE217FCDD9}" dt="2023-11-03T10:44:09.678" v="90"/>
          <ac:spMkLst>
            <pc:docMk/>
            <pc:sldMk cId="0" sldId="307"/>
            <ac:spMk id="24" creationId="{D56E0955-2B65-24F6-7ED7-BB5A690BF50C}"/>
          </ac:spMkLst>
        </pc:spChg>
        <pc:spChg chg="add del mod">
          <ac:chgData name="Samira MHAMSA [EKVY]" userId="S::samira.mhamsa@ekovya.com::97bca04c-d510-4e0a-9b7c-fecd571a8b3c" providerId="AD" clId="Web-{71E94BA6-8C8E-B1C4-7DA4-C0EE217FCDD9}" dt="2023-11-03T10:44:09.678" v="89"/>
          <ac:spMkLst>
            <pc:docMk/>
            <pc:sldMk cId="0" sldId="307"/>
            <ac:spMk id="25" creationId="{6FEBAA91-1ED8-BFC0-A9C3-6C784F81CCC5}"/>
          </ac:spMkLst>
        </pc:spChg>
        <pc:spChg chg="add del mod">
          <ac:chgData name="Samira MHAMSA [EKVY]" userId="S::samira.mhamsa@ekovya.com::97bca04c-d510-4e0a-9b7c-fecd571a8b3c" providerId="AD" clId="Web-{71E94BA6-8C8E-B1C4-7DA4-C0EE217FCDD9}" dt="2023-11-03T10:44:09.678" v="88"/>
          <ac:spMkLst>
            <pc:docMk/>
            <pc:sldMk cId="0" sldId="307"/>
            <ac:spMk id="26" creationId="{FDC31F71-C8BE-0623-EF4E-72C3679B2BF9}"/>
          </ac:spMkLst>
        </pc:spChg>
        <pc:spChg chg="add del mod">
          <ac:chgData name="Samira MHAMSA [EKVY]" userId="S::samira.mhamsa@ekovya.com::97bca04c-d510-4e0a-9b7c-fecd571a8b3c" providerId="AD" clId="Web-{71E94BA6-8C8E-B1C4-7DA4-C0EE217FCDD9}" dt="2023-11-03T10:44:09.678" v="87"/>
          <ac:spMkLst>
            <pc:docMk/>
            <pc:sldMk cId="0" sldId="307"/>
            <ac:spMk id="27" creationId="{C5C6DF84-B3BA-C37E-3D90-069F9D95B74F}"/>
          </ac:spMkLst>
        </pc:spChg>
      </pc:sldChg>
      <pc:sldChg chg="new del">
        <pc:chgData name="Samira MHAMSA [EKVY]" userId="S::samira.mhamsa@ekovya.com::97bca04c-d510-4e0a-9b7c-fecd571a8b3c" providerId="AD" clId="Web-{71E94BA6-8C8E-B1C4-7DA4-C0EE217FCDD9}" dt="2023-11-03T10:40:15.841" v="5"/>
        <pc:sldMkLst>
          <pc:docMk/>
          <pc:sldMk cId="50850772" sldId="311"/>
        </pc:sldMkLst>
      </pc:sldChg>
      <pc:sldChg chg="addSp modSp new del">
        <pc:chgData name="Samira MHAMSA [EKVY]" userId="S::samira.mhamsa@ekovya.com::97bca04c-d510-4e0a-9b7c-fecd571a8b3c" providerId="AD" clId="Web-{71E94BA6-8C8E-B1C4-7DA4-C0EE217FCDD9}" dt="2023-11-03T10:40:05.356" v="3"/>
        <pc:sldMkLst>
          <pc:docMk/>
          <pc:sldMk cId="1127633424" sldId="311"/>
        </pc:sldMkLst>
        <pc:spChg chg="add mod">
          <ac:chgData name="Samira MHAMSA [EKVY]" userId="S::samira.mhamsa@ekovya.com::97bca04c-d510-4e0a-9b7c-fecd571a8b3c" providerId="AD" clId="Web-{71E94BA6-8C8E-B1C4-7DA4-C0EE217FCDD9}" dt="2023-11-03T10:39:59.153" v="2"/>
          <ac:spMkLst>
            <pc:docMk/>
            <pc:sldMk cId="1127633424" sldId="311"/>
            <ac:spMk id="5" creationId="{A360331E-EC4E-4213-D107-3CE32F324997}"/>
          </ac:spMkLst>
        </pc:spChg>
      </pc:sldChg>
      <pc:sldChg chg="delSp modSp add del">
        <pc:chgData name="Samira MHAMSA [EKVY]" userId="S::samira.mhamsa@ekovya.com::97bca04c-d510-4e0a-9b7c-fecd571a8b3c" providerId="AD" clId="Web-{71E94BA6-8C8E-B1C4-7DA4-C0EE217FCDD9}" dt="2023-11-03T10:49:37.910" v="172"/>
        <pc:sldMkLst>
          <pc:docMk/>
          <pc:sldMk cId="1892649315" sldId="311"/>
        </pc:sldMkLst>
        <pc:spChg chg="del">
          <ac:chgData name="Samira MHAMSA [EKVY]" userId="S::samira.mhamsa@ekovya.com::97bca04c-d510-4e0a-9b7c-fecd571a8b3c" providerId="AD" clId="Web-{71E94BA6-8C8E-B1C4-7DA4-C0EE217FCDD9}" dt="2023-11-03T10:46:35.762" v="119"/>
          <ac:spMkLst>
            <pc:docMk/>
            <pc:sldMk cId="1892649315" sldId="311"/>
            <ac:spMk id="3" creationId="{20639242-E547-C8D2-13B0-1193302EEA39}"/>
          </ac:spMkLst>
        </pc:spChg>
        <pc:spChg chg="del mod">
          <ac:chgData name="Samira MHAMSA [EKVY]" userId="S::samira.mhamsa@ekovya.com::97bca04c-d510-4e0a-9b7c-fecd571a8b3c" providerId="AD" clId="Web-{71E94BA6-8C8E-B1C4-7DA4-C0EE217FCDD9}" dt="2023-11-03T10:47:34.561" v="135"/>
          <ac:spMkLst>
            <pc:docMk/>
            <pc:sldMk cId="1892649315" sldId="311"/>
            <ac:spMk id="7" creationId="{CB851399-AA41-8561-C244-5D5477FF965D}"/>
          </ac:spMkLst>
        </pc:spChg>
        <pc:spChg chg="del">
          <ac:chgData name="Samira MHAMSA [EKVY]" userId="S::samira.mhamsa@ekovya.com::97bca04c-d510-4e0a-9b7c-fecd571a8b3c" providerId="AD" clId="Web-{71E94BA6-8C8E-B1C4-7DA4-C0EE217FCDD9}" dt="2023-11-03T10:49:15.284" v="168"/>
          <ac:spMkLst>
            <pc:docMk/>
            <pc:sldMk cId="1892649315" sldId="311"/>
            <ac:spMk id="8" creationId="{E9C565BF-E3B2-252B-8595-8039F1C60E33}"/>
          </ac:spMkLst>
        </pc:spChg>
        <pc:spChg chg="del">
          <ac:chgData name="Samira MHAMSA [EKVY]" userId="S::samira.mhamsa@ekovya.com::97bca04c-d510-4e0a-9b7c-fecd571a8b3c" providerId="AD" clId="Web-{71E94BA6-8C8E-B1C4-7DA4-C0EE217FCDD9}" dt="2023-11-03T10:49:13.456" v="167"/>
          <ac:spMkLst>
            <pc:docMk/>
            <pc:sldMk cId="1892649315" sldId="311"/>
            <ac:spMk id="9" creationId="{6180FADB-C932-9653-DCF0-E28ECC29FB6D}"/>
          </ac:spMkLst>
        </pc:spChg>
        <pc:spChg chg="del mod">
          <ac:chgData name="Samira MHAMSA [EKVY]" userId="S::samira.mhamsa@ekovya.com::97bca04c-d510-4e0a-9b7c-fecd571a8b3c" providerId="AD" clId="Web-{71E94BA6-8C8E-B1C4-7DA4-C0EE217FCDD9}" dt="2023-11-03T10:49:05.971" v="164"/>
          <ac:spMkLst>
            <pc:docMk/>
            <pc:sldMk cId="1892649315" sldId="311"/>
            <ac:spMk id="12" creationId="{FFB8FC1F-A66D-D0E3-97C1-C83F98E634E6}"/>
          </ac:spMkLst>
        </pc:spChg>
        <pc:spChg chg="del">
          <ac:chgData name="Samira MHAMSA [EKVY]" userId="S::samira.mhamsa@ekovya.com::97bca04c-d510-4e0a-9b7c-fecd571a8b3c" providerId="AD" clId="Web-{71E94BA6-8C8E-B1C4-7DA4-C0EE217FCDD9}" dt="2023-11-03T10:46:48.950" v="127"/>
          <ac:spMkLst>
            <pc:docMk/>
            <pc:sldMk cId="1892649315" sldId="311"/>
            <ac:spMk id="13" creationId="{7C07D914-DCF8-CB1F-FD95-57E0EE46C7C0}"/>
          </ac:spMkLst>
        </pc:spChg>
        <pc:spChg chg="del">
          <ac:chgData name="Samira MHAMSA [EKVY]" userId="S::samira.mhamsa@ekovya.com::97bca04c-d510-4e0a-9b7c-fecd571a8b3c" providerId="AD" clId="Web-{71E94BA6-8C8E-B1C4-7DA4-C0EE217FCDD9}" dt="2023-11-03T10:48:54.517" v="160"/>
          <ac:spMkLst>
            <pc:docMk/>
            <pc:sldMk cId="1892649315" sldId="311"/>
            <ac:spMk id="14" creationId="{0F620095-6229-9960-3494-F7E43C898869}"/>
          </ac:spMkLst>
        </pc:spChg>
        <pc:spChg chg="del">
          <ac:chgData name="Samira MHAMSA [EKVY]" userId="S::samira.mhamsa@ekovya.com::97bca04c-d510-4e0a-9b7c-fecd571a8b3c" providerId="AD" clId="Web-{71E94BA6-8C8E-B1C4-7DA4-C0EE217FCDD9}" dt="2023-11-03T10:48:42.579" v="156"/>
          <ac:spMkLst>
            <pc:docMk/>
            <pc:sldMk cId="1892649315" sldId="311"/>
            <ac:spMk id="15" creationId="{4C5BCB3F-790F-AF5D-B59E-1D1A67562A82}"/>
          </ac:spMkLst>
        </pc:spChg>
        <pc:spChg chg="del">
          <ac:chgData name="Samira MHAMSA [EKVY]" userId="S::samira.mhamsa@ekovya.com::97bca04c-d510-4e0a-9b7c-fecd571a8b3c" providerId="AD" clId="Web-{71E94BA6-8C8E-B1C4-7DA4-C0EE217FCDD9}" dt="2023-11-03T10:48:57.846" v="161"/>
          <ac:spMkLst>
            <pc:docMk/>
            <pc:sldMk cId="1892649315" sldId="311"/>
            <ac:spMk id="16" creationId="{7C66FB62-880E-1ECF-2BCF-C7E40FAC60F4}"/>
          </ac:spMkLst>
        </pc:spChg>
        <pc:spChg chg="del">
          <ac:chgData name="Samira MHAMSA [EKVY]" userId="S::samira.mhamsa@ekovya.com::97bca04c-d510-4e0a-9b7c-fecd571a8b3c" providerId="AD" clId="Web-{71E94BA6-8C8E-B1C4-7DA4-C0EE217FCDD9}" dt="2023-11-03T10:48:45.017" v="157"/>
          <ac:spMkLst>
            <pc:docMk/>
            <pc:sldMk cId="1892649315" sldId="311"/>
            <ac:spMk id="17" creationId="{8BB79BD3-E327-DA0C-8E24-CB0AF6EAF275}"/>
          </ac:spMkLst>
        </pc:spChg>
        <pc:spChg chg="del">
          <ac:chgData name="Samira MHAMSA [EKVY]" userId="S::samira.mhamsa@ekovya.com::97bca04c-d510-4e0a-9b7c-fecd571a8b3c" providerId="AD" clId="Web-{71E94BA6-8C8E-B1C4-7DA4-C0EE217FCDD9}" dt="2023-11-03T10:49:19.971" v="169"/>
          <ac:spMkLst>
            <pc:docMk/>
            <pc:sldMk cId="1892649315" sldId="311"/>
            <ac:spMk id="18" creationId="{FDF46A20-7B23-DE78-976C-6621B46B32AC}"/>
          </ac:spMkLst>
        </pc:spChg>
        <pc:spChg chg="del">
          <ac:chgData name="Samira MHAMSA [EKVY]" userId="S::samira.mhamsa@ekovya.com::97bca04c-d510-4e0a-9b7c-fecd571a8b3c" providerId="AD" clId="Web-{71E94BA6-8C8E-B1C4-7DA4-C0EE217FCDD9}" dt="2023-11-03T10:49:09.049" v="166"/>
          <ac:spMkLst>
            <pc:docMk/>
            <pc:sldMk cId="1892649315" sldId="311"/>
            <ac:spMk id="19" creationId="{67517116-48F5-ED49-75D6-5141075EF249}"/>
          </ac:spMkLst>
        </pc:spChg>
        <pc:spChg chg="del">
          <ac:chgData name="Samira MHAMSA [EKVY]" userId="S::samira.mhamsa@ekovya.com::97bca04c-d510-4e0a-9b7c-fecd571a8b3c" providerId="AD" clId="Web-{71E94BA6-8C8E-B1C4-7DA4-C0EE217FCDD9}" dt="2023-11-03T10:46:54.294" v="129"/>
          <ac:spMkLst>
            <pc:docMk/>
            <pc:sldMk cId="1892649315" sldId="311"/>
            <ac:spMk id="20" creationId="{2463E529-3333-377C-49E7-AA974997A282}"/>
          </ac:spMkLst>
        </pc:spChg>
        <pc:spChg chg="del">
          <ac:chgData name="Samira MHAMSA [EKVY]" userId="S::samira.mhamsa@ekovya.com::97bca04c-d510-4e0a-9b7c-fecd571a8b3c" providerId="AD" clId="Web-{71E94BA6-8C8E-B1C4-7DA4-C0EE217FCDD9}" dt="2023-11-03T10:48:36.673" v="155"/>
          <ac:spMkLst>
            <pc:docMk/>
            <pc:sldMk cId="1892649315" sldId="311"/>
            <ac:spMk id="21" creationId="{C18285DC-A0BB-91B5-32EE-885527AE87B5}"/>
          </ac:spMkLst>
        </pc:spChg>
        <pc:spChg chg="del">
          <ac:chgData name="Samira MHAMSA [EKVY]" userId="S::samira.mhamsa@ekovya.com::97bca04c-d510-4e0a-9b7c-fecd571a8b3c" providerId="AD" clId="Web-{71E94BA6-8C8E-B1C4-7DA4-C0EE217FCDD9}" dt="2023-11-03T10:48:22.469" v="151"/>
          <ac:spMkLst>
            <pc:docMk/>
            <pc:sldMk cId="1892649315" sldId="311"/>
            <ac:spMk id="22" creationId="{DA17DB44-5319-FAC9-3CAF-9770B54CF8B9}"/>
          </ac:spMkLst>
        </pc:spChg>
        <pc:spChg chg="del">
          <ac:chgData name="Samira MHAMSA [EKVY]" userId="S::samira.mhamsa@ekovya.com::97bca04c-d510-4e0a-9b7c-fecd571a8b3c" providerId="AD" clId="Web-{71E94BA6-8C8E-B1C4-7DA4-C0EE217FCDD9}" dt="2023-11-03T10:48:50.392" v="158"/>
          <ac:spMkLst>
            <pc:docMk/>
            <pc:sldMk cId="1892649315" sldId="311"/>
            <ac:spMk id="23" creationId="{007FD731-A229-B555-8828-B293BC3EEB18}"/>
          </ac:spMkLst>
        </pc:spChg>
        <pc:spChg chg="del">
          <ac:chgData name="Samira MHAMSA [EKVY]" userId="S::samira.mhamsa@ekovya.com::97bca04c-d510-4e0a-9b7c-fecd571a8b3c" providerId="AD" clId="Web-{71E94BA6-8C8E-B1C4-7DA4-C0EE217FCDD9}" dt="2023-11-03T10:48:52.111" v="159"/>
          <ac:spMkLst>
            <pc:docMk/>
            <pc:sldMk cId="1892649315" sldId="311"/>
            <ac:spMk id="24" creationId="{912173C6-513E-B12F-EDB9-C0C5CA93B60C}"/>
          </ac:spMkLst>
        </pc:spChg>
        <pc:spChg chg="del mod">
          <ac:chgData name="Samira MHAMSA [EKVY]" userId="S::samira.mhamsa@ekovya.com::97bca04c-d510-4e0a-9b7c-fecd571a8b3c" providerId="AD" clId="Web-{71E94BA6-8C8E-B1C4-7DA4-C0EE217FCDD9}" dt="2023-11-03T10:48:19.891" v="150"/>
          <ac:spMkLst>
            <pc:docMk/>
            <pc:sldMk cId="1892649315" sldId="311"/>
            <ac:spMk id="25" creationId="{6B281E1C-6B48-7834-2DF7-5B4030C3E4F1}"/>
          </ac:spMkLst>
        </pc:spChg>
        <pc:spChg chg="del mod">
          <ac:chgData name="Samira MHAMSA [EKVY]" userId="S::samira.mhamsa@ekovya.com::97bca04c-d510-4e0a-9b7c-fecd571a8b3c" providerId="AD" clId="Web-{71E94BA6-8C8E-B1C4-7DA4-C0EE217FCDD9}" dt="2023-11-03T10:48:15.111" v="149"/>
          <ac:spMkLst>
            <pc:docMk/>
            <pc:sldMk cId="1892649315" sldId="311"/>
            <ac:spMk id="26" creationId="{0C06491F-9343-DC7B-C4A6-06E58C7C1501}"/>
          </ac:spMkLst>
        </pc:spChg>
        <pc:spChg chg="del">
          <ac:chgData name="Samira MHAMSA [EKVY]" userId="S::samira.mhamsa@ekovya.com::97bca04c-d510-4e0a-9b7c-fecd571a8b3c" providerId="AD" clId="Web-{71E94BA6-8C8E-B1C4-7DA4-C0EE217FCDD9}" dt="2023-11-03T10:48:30.173" v="153"/>
          <ac:spMkLst>
            <pc:docMk/>
            <pc:sldMk cId="1892649315" sldId="311"/>
            <ac:spMk id="30" creationId="{5C0DA73C-2666-6B47-C263-F37B46126D05}"/>
          </ac:spMkLst>
        </pc:spChg>
        <pc:spChg chg="del">
          <ac:chgData name="Samira MHAMSA [EKVY]" userId="S::samira.mhamsa@ekovya.com::97bca04c-d510-4e0a-9b7c-fecd571a8b3c" providerId="AD" clId="Web-{71E94BA6-8C8E-B1C4-7DA4-C0EE217FCDD9}" dt="2023-11-03T10:48:05.390" v="141"/>
          <ac:spMkLst>
            <pc:docMk/>
            <pc:sldMk cId="1892649315" sldId="311"/>
            <ac:spMk id="31" creationId="{6A3F3162-72BD-7615-3110-F64807C4C46E}"/>
          </ac:spMkLst>
        </pc:spChg>
        <pc:spChg chg="del mod">
          <ac:chgData name="Samira MHAMSA [EKVY]" userId="S::samira.mhamsa@ekovya.com::97bca04c-d510-4e0a-9b7c-fecd571a8b3c" providerId="AD" clId="Web-{71E94BA6-8C8E-B1C4-7DA4-C0EE217FCDD9}" dt="2023-11-03T10:46:33.715" v="118"/>
          <ac:spMkLst>
            <pc:docMk/>
            <pc:sldMk cId="1892649315" sldId="311"/>
            <ac:spMk id="32" creationId="{4AE9291E-F8C4-20E4-ABEE-D32DC208343C}"/>
          </ac:spMkLst>
        </pc:spChg>
        <pc:spChg chg="del">
          <ac:chgData name="Samira MHAMSA [EKVY]" userId="S::samira.mhamsa@ekovya.com::97bca04c-d510-4e0a-9b7c-fecd571a8b3c" providerId="AD" clId="Web-{71E94BA6-8C8E-B1C4-7DA4-C0EE217FCDD9}" dt="2023-11-03T10:46:55.763" v="130"/>
          <ac:spMkLst>
            <pc:docMk/>
            <pc:sldMk cId="1892649315" sldId="311"/>
            <ac:spMk id="34" creationId="{D2082F68-262F-A593-AA46-04722DF6FFA5}"/>
          </ac:spMkLst>
        </pc:spChg>
        <pc:spChg chg="del">
          <ac:chgData name="Samira MHAMSA [EKVY]" userId="S::samira.mhamsa@ekovya.com::97bca04c-d510-4e0a-9b7c-fecd571a8b3c" providerId="AD" clId="Web-{71E94BA6-8C8E-B1C4-7DA4-C0EE217FCDD9}" dt="2023-11-03T10:46:51.481" v="128"/>
          <ac:spMkLst>
            <pc:docMk/>
            <pc:sldMk cId="1892649315" sldId="311"/>
            <ac:spMk id="35" creationId="{AD0AD629-CB22-2655-5595-920AE2B951CB}"/>
          </ac:spMkLst>
        </pc:spChg>
        <pc:spChg chg="del mod">
          <ac:chgData name="Samira MHAMSA [EKVY]" userId="S::samira.mhamsa@ekovya.com::97bca04c-d510-4e0a-9b7c-fecd571a8b3c" providerId="AD" clId="Web-{71E94BA6-8C8E-B1C4-7DA4-C0EE217FCDD9}" dt="2023-11-03T10:46:39.840" v="122"/>
          <ac:spMkLst>
            <pc:docMk/>
            <pc:sldMk cId="1892649315" sldId="311"/>
            <ac:spMk id="36" creationId="{F80FE6C8-7E78-B599-754F-5AECF481F3AB}"/>
          </ac:spMkLst>
        </pc:spChg>
        <pc:spChg chg="del">
          <ac:chgData name="Samira MHAMSA [EKVY]" userId="S::samira.mhamsa@ekovya.com::97bca04c-d510-4e0a-9b7c-fecd571a8b3c" providerId="AD" clId="Web-{71E94BA6-8C8E-B1C4-7DA4-C0EE217FCDD9}" dt="2023-11-03T10:47:37.030" v="136"/>
          <ac:spMkLst>
            <pc:docMk/>
            <pc:sldMk cId="1892649315" sldId="311"/>
            <ac:spMk id="39" creationId="{8B70947B-EFE5-87BA-5E05-D5F22BEA4039}"/>
          </ac:spMkLst>
        </pc:spChg>
        <pc:spChg chg="del">
          <ac:chgData name="Samira MHAMSA [EKVY]" userId="S::samira.mhamsa@ekovya.com::97bca04c-d510-4e0a-9b7c-fecd571a8b3c" providerId="AD" clId="Web-{71E94BA6-8C8E-B1C4-7DA4-C0EE217FCDD9}" dt="2023-11-03T10:47:29.639" v="133"/>
          <ac:spMkLst>
            <pc:docMk/>
            <pc:sldMk cId="1892649315" sldId="311"/>
            <ac:spMk id="40" creationId="{461D8AC3-43F1-4021-962A-CB32A966A870}"/>
          </ac:spMkLst>
        </pc:spChg>
        <pc:picChg chg="del">
          <ac:chgData name="Samira MHAMSA [EKVY]" userId="S::samira.mhamsa@ekovya.com::97bca04c-d510-4e0a-9b7c-fecd571a8b3c" providerId="AD" clId="Web-{71E94BA6-8C8E-B1C4-7DA4-C0EE217FCDD9}" dt="2023-11-03T10:46:57.935" v="131"/>
          <ac:picMkLst>
            <pc:docMk/>
            <pc:sldMk cId="1892649315" sldId="311"/>
            <ac:picMk id="2" creationId="{28F8C166-FA29-E44D-7F90-B996AB5ED4B3}"/>
          </ac:picMkLst>
        </pc:picChg>
        <pc:picChg chg="del">
          <ac:chgData name="Samira MHAMSA [EKVY]" userId="S::samira.mhamsa@ekovya.com::97bca04c-d510-4e0a-9b7c-fecd571a8b3c" providerId="AD" clId="Web-{71E94BA6-8C8E-B1C4-7DA4-C0EE217FCDD9}" dt="2023-11-03T10:46:29.481" v="115"/>
          <ac:picMkLst>
            <pc:docMk/>
            <pc:sldMk cId="1892649315" sldId="311"/>
            <ac:picMk id="6" creationId="{9C474C7A-A8EB-4898-F1A6-19F75415357D}"/>
          </ac:picMkLst>
        </pc:picChg>
        <pc:picChg chg="del">
          <ac:chgData name="Samira MHAMSA [EKVY]" userId="S::samira.mhamsa@ekovya.com::97bca04c-d510-4e0a-9b7c-fecd571a8b3c" providerId="AD" clId="Web-{71E94BA6-8C8E-B1C4-7DA4-C0EE217FCDD9}" dt="2023-11-03T10:46:59.997" v="132"/>
          <ac:picMkLst>
            <pc:docMk/>
            <pc:sldMk cId="1892649315" sldId="311"/>
            <ac:picMk id="10" creationId="{7CFBBB36-44F5-8D3F-717D-0FAAF09A1D3E}"/>
          </ac:picMkLst>
        </pc:picChg>
        <pc:picChg chg="del">
          <ac:chgData name="Samira MHAMSA [EKVY]" userId="S::samira.mhamsa@ekovya.com::97bca04c-d510-4e0a-9b7c-fecd571a8b3c" providerId="AD" clId="Web-{71E94BA6-8C8E-B1C4-7DA4-C0EE217FCDD9}" dt="2023-11-03T10:49:07.549" v="165"/>
          <ac:picMkLst>
            <pc:docMk/>
            <pc:sldMk cId="1892649315" sldId="311"/>
            <ac:picMk id="11" creationId="{065FCF14-77AE-C174-D546-697721A2763F}"/>
          </ac:picMkLst>
        </pc:picChg>
        <pc:cxnChg chg="del">
          <ac:chgData name="Samira MHAMSA [EKVY]" userId="S::samira.mhamsa@ekovya.com::97bca04c-d510-4e0a-9b7c-fecd571a8b3c" providerId="AD" clId="Web-{71E94BA6-8C8E-B1C4-7DA4-C0EE217FCDD9}" dt="2023-11-03T10:48:33.360" v="154"/>
          <ac:cxnSpMkLst>
            <pc:docMk/>
            <pc:sldMk cId="1892649315" sldId="311"/>
            <ac:cxnSpMk id="27" creationId="{18A04DAB-306B-E9E0-A5DA-B2DCA2AF8751}"/>
          </ac:cxnSpMkLst>
        </pc:cxnChg>
        <pc:cxnChg chg="del">
          <ac:chgData name="Samira MHAMSA [EKVY]" userId="S::samira.mhamsa@ekovya.com::97bca04c-d510-4e0a-9b7c-fecd571a8b3c" providerId="AD" clId="Web-{71E94BA6-8C8E-B1C4-7DA4-C0EE217FCDD9}" dt="2023-11-03T10:48:25.141" v="152"/>
          <ac:cxnSpMkLst>
            <pc:docMk/>
            <pc:sldMk cId="1892649315" sldId="311"/>
            <ac:cxnSpMk id="28" creationId="{FE066BF2-BF33-D2CE-13C4-07A6F1C92AC5}"/>
          </ac:cxnSpMkLst>
        </pc:cxnChg>
        <pc:cxnChg chg="del">
          <ac:chgData name="Samira MHAMSA [EKVY]" userId="S::samira.mhamsa@ekovya.com::97bca04c-d510-4e0a-9b7c-fecd571a8b3c" providerId="AD" clId="Web-{71E94BA6-8C8E-B1C4-7DA4-C0EE217FCDD9}" dt="2023-11-03T10:49:22.034" v="170"/>
          <ac:cxnSpMkLst>
            <pc:docMk/>
            <pc:sldMk cId="1892649315" sldId="311"/>
            <ac:cxnSpMk id="29" creationId="{80B0D065-DFE0-C7DE-FD15-77799CEE7A9D}"/>
          </ac:cxnSpMkLst>
        </pc:cxnChg>
        <pc:cxnChg chg="del mod">
          <ac:chgData name="Samira MHAMSA [EKVY]" userId="S::samira.mhamsa@ekovya.com::97bca04c-d510-4e0a-9b7c-fecd571a8b3c" providerId="AD" clId="Web-{71E94BA6-8C8E-B1C4-7DA4-C0EE217FCDD9}" dt="2023-11-03T10:47:41.436" v="139"/>
          <ac:cxnSpMkLst>
            <pc:docMk/>
            <pc:sldMk cId="1892649315" sldId="311"/>
            <ac:cxnSpMk id="37" creationId="{DBCF2D4E-2E12-F82A-A370-A947588B206D}"/>
          </ac:cxnSpMkLst>
        </pc:cxnChg>
        <pc:cxnChg chg="del">
          <ac:chgData name="Samira MHAMSA [EKVY]" userId="S::samira.mhamsa@ekovya.com::97bca04c-d510-4e0a-9b7c-fecd571a8b3c" providerId="AD" clId="Web-{71E94BA6-8C8E-B1C4-7DA4-C0EE217FCDD9}" dt="2023-11-03T10:47:39.327" v="137"/>
          <ac:cxnSpMkLst>
            <pc:docMk/>
            <pc:sldMk cId="1892649315" sldId="311"/>
            <ac:cxnSpMk id="38" creationId="{72FF1336-12F9-F1A6-9443-4FE33A2E77E9}"/>
          </ac:cxnSpMkLst>
        </pc:cxnChg>
      </pc:sldChg>
      <pc:sldChg chg="addSp delSp modSp new">
        <pc:chgData name="Samira MHAMSA [EKVY]" userId="S::samira.mhamsa@ekovya.com::97bca04c-d510-4e0a-9b7c-fecd571a8b3c" providerId="AD" clId="Web-{71E94BA6-8C8E-B1C4-7DA4-C0EE217FCDD9}" dt="2023-11-03T10:58:20.414" v="294" actId="20577"/>
        <pc:sldMkLst>
          <pc:docMk/>
          <pc:sldMk cId="1253509379" sldId="312"/>
        </pc:sldMkLst>
        <pc:spChg chg="mod">
          <ac:chgData name="Samira MHAMSA [EKVY]" userId="S::samira.mhamsa@ekovya.com::97bca04c-d510-4e0a-9b7c-fecd571a8b3c" providerId="AD" clId="Web-{71E94BA6-8C8E-B1C4-7DA4-C0EE217FCDD9}" dt="2023-11-03T10:49:54.317" v="175" actId="20577"/>
          <ac:spMkLst>
            <pc:docMk/>
            <pc:sldMk cId="1253509379" sldId="312"/>
            <ac:spMk id="2" creationId="{7925EFA0-B97A-0CC3-CAB7-5CC37A2E7D79}"/>
          </ac:spMkLst>
        </pc:spChg>
        <pc:spChg chg="mod">
          <ac:chgData name="Samira MHAMSA [EKVY]" userId="S::samira.mhamsa@ekovya.com::97bca04c-d510-4e0a-9b7c-fecd571a8b3c" providerId="AD" clId="Web-{71E94BA6-8C8E-B1C4-7DA4-C0EE217FCDD9}" dt="2023-11-03T10:58:20.414" v="294" actId="20577"/>
          <ac:spMkLst>
            <pc:docMk/>
            <pc:sldMk cId="1253509379" sldId="312"/>
            <ac:spMk id="3" creationId="{FCBE00AE-820D-B594-7165-B8510EC609D5}"/>
          </ac:spMkLst>
        </pc:spChg>
        <pc:spChg chg="del">
          <ac:chgData name="Samira MHAMSA [EKVY]" userId="S::samira.mhamsa@ekovya.com::97bca04c-d510-4e0a-9b7c-fecd571a8b3c" providerId="AD" clId="Web-{71E94BA6-8C8E-B1C4-7DA4-C0EE217FCDD9}" dt="2023-11-03T10:49:44.535" v="173"/>
          <ac:spMkLst>
            <pc:docMk/>
            <pc:sldMk cId="1253509379" sldId="312"/>
            <ac:spMk id="4" creationId="{0F2F1199-9733-1461-FAA0-0736FADB9058}"/>
          </ac:spMkLst>
        </pc:spChg>
        <pc:spChg chg="add del">
          <ac:chgData name="Samira MHAMSA [EKVY]" userId="S::samira.mhamsa@ekovya.com::97bca04c-d510-4e0a-9b7c-fecd571a8b3c" providerId="AD" clId="Web-{71E94BA6-8C8E-B1C4-7DA4-C0EE217FCDD9}" dt="2023-11-03T10:50:20.786" v="189"/>
          <ac:spMkLst>
            <pc:docMk/>
            <pc:sldMk cId="1253509379" sldId="312"/>
            <ac:spMk id="7" creationId="{1E6E3955-5FD5-764B-27F4-E93F7AE3DCBA}"/>
          </ac:spMkLst>
        </pc:spChg>
        <pc:spChg chg="add del mod">
          <ac:chgData name="Samira MHAMSA [EKVY]" userId="S::samira.mhamsa@ekovya.com::97bca04c-d510-4e0a-9b7c-fecd571a8b3c" providerId="AD" clId="Web-{71E94BA6-8C8E-B1C4-7DA4-C0EE217FCDD9}" dt="2023-11-03T10:52:28.807" v="221"/>
          <ac:spMkLst>
            <pc:docMk/>
            <pc:sldMk cId="1253509379" sldId="312"/>
            <ac:spMk id="9" creationId="{2B945804-E500-9557-3132-5B2192AC2B0D}"/>
          </ac:spMkLst>
        </pc:spChg>
        <pc:spChg chg="add del">
          <ac:chgData name="Samira MHAMSA [EKVY]" userId="S::samira.mhamsa@ekovya.com::97bca04c-d510-4e0a-9b7c-fecd571a8b3c" providerId="AD" clId="Web-{71E94BA6-8C8E-B1C4-7DA4-C0EE217FCDD9}" dt="2023-11-03T10:51:39.555" v="207"/>
          <ac:spMkLst>
            <pc:docMk/>
            <pc:sldMk cId="1253509379" sldId="312"/>
            <ac:spMk id="11" creationId="{198B6EAB-9F1A-6FA7-AD12-7B1261DFFB30}"/>
          </ac:spMkLst>
        </pc:spChg>
        <pc:spChg chg="add del mod">
          <ac:chgData name="Samira MHAMSA [EKVY]" userId="S::samira.mhamsa@ekovya.com::97bca04c-d510-4e0a-9b7c-fecd571a8b3c" providerId="AD" clId="Web-{71E94BA6-8C8E-B1C4-7DA4-C0EE217FCDD9}" dt="2023-11-03T10:52:22.479" v="218"/>
          <ac:spMkLst>
            <pc:docMk/>
            <pc:sldMk cId="1253509379" sldId="312"/>
            <ac:spMk id="13" creationId="{5D58DFD9-74F4-A841-BF53-3EDC626EA71C}"/>
          </ac:spMkLst>
        </pc:spChg>
        <pc:spChg chg="add del mod">
          <ac:chgData name="Samira MHAMSA [EKVY]" userId="S::samira.mhamsa@ekovya.com::97bca04c-d510-4e0a-9b7c-fecd571a8b3c" providerId="AD" clId="Web-{71E94BA6-8C8E-B1C4-7DA4-C0EE217FCDD9}" dt="2023-11-03T10:58:09.882" v="291"/>
          <ac:spMkLst>
            <pc:docMk/>
            <pc:sldMk cId="1253509379" sldId="312"/>
            <ac:spMk id="15" creationId="{B54CEF6C-D216-AE9C-8C7B-1EDD0CDA5CA5}"/>
          </ac:spMkLst>
        </pc:spChg>
        <pc:spChg chg="add del">
          <ac:chgData name="Samira MHAMSA [EKVY]" userId="S::samira.mhamsa@ekovya.com::97bca04c-d510-4e0a-9b7c-fecd571a8b3c" providerId="AD" clId="Web-{71E94BA6-8C8E-B1C4-7DA4-C0EE217FCDD9}" dt="2023-11-03T10:56:24.753" v="259"/>
          <ac:spMkLst>
            <pc:docMk/>
            <pc:sldMk cId="1253509379" sldId="312"/>
            <ac:spMk id="17" creationId="{2641155F-2FF3-F53D-C24A-BAAEE6A7C1F3}"/>
          </ac:spMkLst>
        </pc:spChg>
        <pc:spChg chg="add del">
          <ac:chgData name="Samira MHAMSA [EKVY]" userId="S::samira.mhamsa@ekovya.com::97bca04c-d510-4e0a-9b7c-fecd571a8b3c" providerId="AD" clId="Web-{71E94BA6-8C8E-B1C4-7DA4-C0EE217FCDD9}" dt="2023-11-03T10:56:27.222" v="260"/>
          <ac:spMkLst>
            <pc:docMk/>
            <pc:sldMk cId="1253509379" sldId="312"/>
            <ac:spMk id="19" creationId="{10D83D2E-1043-A257-AEBD-E99481B83EA3}"/>
          </ac:spMkLst>
        </pc:spChg>
        <pc:spChg chg="add del mod">
          <ac:chgData name="Samira MHAMSA [EKVY]" userId="S::samira.mhamsa@ekovya.com::97bca04c-d510-4e0a-9b7c-fecd571a8b3c" providerId="AD" clId="Web-{71E94BA6-8C8E-B1C4-7DA4-C0EE217FCDD9}" dt="2023-11-03T10:58:13.554" v="292"/>
          <ac:spMkLst>
            <pc:docMk/>
            <pc:sldMk cId="1253509379" sldId="312"/>
            <ac:spMk id="21" creationId="{6122C684-920D-8F9C-83C2-7862DCE12EFA}"/>
          </ac:spMkLst>
        </pc:spChg>
        <pc:spChg chg="add del">
          <ac:chgData name="Samira MHAMSA [EKVY]" userId="S::samira.mhamsa@ekovya.com::97bca04c-d510-4e0a-9b7c-fecd571a8b3c" providerId="AD" clId="Web-{71E94BA6-8C8E-B1C4-7DA4-C0EE217FCDD9}" dt="2023-11-03T10:56:21.785" v="258"/>
          <ac:spMkLst>
            <pc:docMk/>
            <pc:sldMk cId="1253509379" sldId="312"/>
            <ac:spMk id="23" creationId="{02EA03F1-6C4C-817E-C1EC-ED3AFB772593}"/>
          </ac:spMkLst>
        </pc:spChg>
        <pc:spChg chg="add del">
          <ac:chgData name="Samira MHAMSA [EKVY]" userId="S::samira.mhamsa@ekovya.com::97bca04c-d510-4e0a-9b7c-fecd571a8b3c" providerId="AD" clId="Web-{71E94BA6-8C8E-B1C4-7DA4-C0EE217FCDD9}" dt="2023-11-03T10:57:45.007" v="287"/>
          <ac:spMkLst>
            <pc:docMk/>
            <pc:sldMk cId="1253509379" sldId="312"/>
            <ac:spMk id="25" creationId="{2467E8CA-7B85-E173-94D1-16BEE8D97F2E}"/>
          </ac:spMkLst>
        </pc:spChg>
        <pc:spChg chg="add del">
          <ac:chgData name="Samira MHAMSA [EKVY]" userId="S::samira.mhamsa@ekovya.com::97bca04c-d510-4e0a-9b7c-fecd571a8b3c" providerId="AD" clId="Web-{71E94BA6-8C8E-B1C4-7DA4-C0EE217FCDD9}" dt="2023-11-03T10:57:42.366" v="286"/>
          <ac:spMkLst>
            <pc:docMk/>
            <pc:sldMk cId="1253509379" sldId="312"/>
            <ac:spMk id="27" creationId="{5DC38C6E-C98C-54F6-647A-36E36D9F4833}"/>
          </ac:spMkLst>
        </pc:spChg>
        <pc:spChg chg="add mod">
          <ac:chgData name="Samira MHAMSA [EKVY]" userId="S::samira.mhamsa@ekovya.com::97bca04c-d510-4e0a-9b7c-fecd571a8b3c" providerId="AD" clId="Web-{71E94BA6-8C8E-B1C4-7DA4-C0EE217FCDD9}" dt="2023-11-03T10:56:37.660" v="262" actId="20577"/>
          <ac:spMkLst>
            <pc:docMk/>
            <pc:sldMk cId="1253509379" sldId="312"/>
            <ac:spMk id="29" creationId="{0F9E541B-FAB9-6B09-4D95-DDA123C5F1D9}"/>
          </ac:spMkLst>
        </pc:spChg>
        <pc:spChg chg="add del mod">
          <ac:chgData name="Samira MHAMSA [EKVY]" userId="S::samira.mhamsa@ekovya.com::97bca04c-d510-4e0a-9b7c-fecd571a8b3c" providerId="AD" clId="Web-{71E94BA6-8C8E-B1C4-7DA4-C0EE217FCDD9}" dt="2023-11-03T10:57:52.772" v="288"/>
          <ac:spMkLst>
            <pc:docMk/>
            <pc:sldMk cId="1253509379" sldId="312"/>
            <ac:spMk id="31" creationId="{702DEC05-99B7-AAA9-5796-A4D13C48BFFF}"/>
          </ac:spMkLst>
        </pc:spChg>
        <pc:spChg chg="add del mod">
          <ac:chgData name="Samira MHAMSA [EKVY]" userId="S::samira.mhamsa@ekovya.com::97bca04c-d510-4e0a-9b7c-fecd571a8b3c" providerId="AD" clId="Web-{71E94BA6-8C8E-B1C4-7DA4-C0EE217FCDD9}" dt="2023-11-03T10:51:56.462" v="209"/>
          <ac:spMkLst>
            <pc:docMk/>
            <pc:sldMk cId="1253509379" sldId="312"/>
            <ac:spMk id="32" creationId="{CE28FD69-1ACC-C701-ACB7-1000A1BD7186}"/>
          </ac:spMkLst>
        </pc:spChg>
        <pc:spChg chg="add del">
          <ac:chgData name="Samira MHAMSA [EKVY]" userId="S::samira.mhamsa@ekovya.com::97bca04c-d510-4e0a-9b7c-fecd571a8b3c" providerId="AD" clId="Web-{71E94BA6-8C8E-B1C4-7DA4-C0EE217FCDD9}" dt="2023-11-03T10:52:24.182" v="219"/>
          <ac:spMkLst>
            <pc:docMk/>
            <pc:sldMk cId="1253509379" sldId="312"/>
            <ac:spMk id="33" creationId="{2F9D3AC5-1449-B758-9A7E-3A32D652DD85}"/>
          </ac:spMkLst>
        </pc:spChg>
      </pc:sldChg>
      <pc:sldChg chg="addSp delSp modSp new">
        <pc:chgData name="Samira MHAMSA [EKVY]" userId="S::samira.mhamsa@ekovya.com::97bca04c-d510-4e0a-9b7c-fecd571a8b3c" providerId="AD" clId="Web-{71E94BA6-8C8E-B1C4-7DA4-C0EE217FCDD9}" dt="2023-11-03T11:20:43.075" v="553" actId="1076"/>
        <pc:sldMkLst>
          <pc:docMk/>
          <pc:sldMk cId="874797572" sldId="315"/>
        </pc:sldMkLst>
        <pc:spChg chg="mod">
          <ac:chgData name="Samira MHAMSA [EKVY]" userId="S::samira.mhamsa@ekovya.com::97bca04c-d510-4e0a-9b7c-fecd571a8b3c" providerId="AD" clId="Web-{71E94BA6-8C8E-B1C4-7DA4-C0EE217FCDD9}" dt="2023-11-03T11:17:42.787" v="496" actId="20577"/>
          <ac:spMkLst>
            <pc:docMk/>
            <pc:sldMk cId="874797572" sldId="315"/>
            <ac:spMk id="2" creationId="{19880253-D04F-0501-FE3C-50BAC1E6B9A5}"/>
          </ac:spMkLst>
        </pc:spChg>
        <pc:spChg chg="add del">
          <ac:chgData name="Samira MHAMSA [EKVY]" userId="S::samira.mhamsa@ekovya.com::97bca04c-d510-4e0a-9b7c-fecd571a8b3c" providerId="AD" clId="Web-{71E94BA6-8C8E-B1C4-7DA4-C0EE217FCDD9}" dt="2023-11-03T11:17:23.739" v="493"/>
          <ac:spMkLst>
            <pc:docMk/>
            <pc:sldMk cId="874797572" sldId="315"/>
            <ac:spMk id="3" creationId="{D5AEA611-68BE-762B-2D5F-0EA2E3A1FAC6}"/>
          </ac:spMkLst>
        </pc:spChg>
        <pc:spChg chg="del">
          <ac:chgData name="Samira MHAMSA [EKVY]" userId="S::samira.mhamsa@ekovya.com::97bca04c-d510-4e0a-9b7c-fecd571a8b3c" providerId="AD" clId="Web-{71E94BA6-8C8E-B1C4-7DA4-C0EE217FCDD9}" dt="2023-11-03T11:17:52.318" v="498"/>
          <ac:spMkLst>
            <pc:docMk/>
            <pc:sldMk cId="874797572" sldId="315"/>
            <ac:spMk id="4" creationId="{5A0A59BA-1E2C-CDDC-2BD5-FE45DDE51CDE}"/>
          </ac:spMkLst>
        </pc:spChg>
        <pc:spChg chg="add del mod">
          <ac:chgData name="Samira MHAMSA [EKVY]" userId="S::samira.mhamsa@ekovya.com::97bca04c-d510-4e0a-9b7c-fecd571a8b3c" providerId="AD" clId="Web-{71E94BA6-8C8E-B1C4-7DA4-C0EE217FCDD9}" dt="2023-11-03T11:19:07.213" v="524"/>
          <ac:spMkLst>
            <pc:docMk/>
            <pc:sldMk cId="874797572" sldId="315"/>
            <ac:spMk id="8" creationId="{CB93E8D8-7F18-5FE5-2AB7-A57B04E10CAA}"/>
          </ac:spMkLst>
        </pc:spChg>
        <pc:spChg chg="add del mod">
          <ac:chgData name="Samira MHAMSA [EKVY]" userId="S::samira.mhamsa@ekovya.com::97bca04c-d510-4e0a-9b7c-fecd571a8b3c" providerId="AD" clId="Web-{71E94BA6-8C8E-B1C4-7DA4-C0EE217FCDD9}" dt="2023-11-03T11:19:31.463" v="532"/>
          <ac:spMkLst>
            <pc:docMk/>
            <pc:sldMk cId="874797572" sldId="315"/>
            <ac:spMk id="9" creationId="{85769017-5EB7-92AD-605F-4E131D598EE5}"/>
          </ac:spMkLst>
        </pc:spChg>
        <pc:spChg chg="add del mod">
          <ac:chgData name="Samira MHAMSA [EKVY]" userId="S::samira.mhamsa@ekovya.com::97bca04c-d510-4e0a-9b7c-fecd571a8b3c" providerId="AD" clId="Web-{71E94BA6-8C8E-B1C4-7DA4-C0EE217FCDD9}" dt="2023-11-03T11:19:04.790" v="523"/>
          <ac:spMkLst>
            <pc:docMk/>
            <pc:sldMk cId="874797572" sldId="315"/>
            <ac:spMk id="10" creationId="{503F3C26-91D5-2597-42E6-2012C35B2331}"/>
          </ac:spMkLst>
        </pc:spChg>
        <pc:spChg chg="add del mod">
          <ac:chgData name="Samira MHAMSA [EKVY]" userId="S::samira.mhamsa@ekovya.com::97bca04c-d510-4e0a-9b7c-fecd571a8b3c" providerId="AD" clId="Web-{71E94BA6-8C8E-B1C4-7DA4-C0EE217FCDD9}" dt="2023-11-03T11:19:27.369" v="531"/>
          <ac:spMkLst>
            <pc:docMk/>
            <pc:sldMk cId="874797572" sldId="315"/>
            <ac:spMk id="11" creationId="{1C80B23B-C97F-0C06-40F5-791B5C4D525E}"/>
          </ac:spMkLst>
        </pc:spChg>
        <pc:spChg chg="add del mod">
          <ac:chgData name="Samira MHAMSA [EKVY]" userId="S::samira.mhamsa@ekovya.com::97bca04c-d510-4e0a-9b7c-fecd571a8b3c" providerId="AD" clId="Web-{71E94BA6-8C8E-B1C4-7DA4-C0EE217FCDD9}" dt="2023-11-03T11:19:02.884" v="522"/>
          <ac:spMkLst>
            <pc:docMk/>
            <pc:sldMk cId="874797572" sldId="315"/>
            <ac:spMk id="12" creationId="{C6A53120-3A58-1C45-CDE4-B31450406A01}"/>
          </ac:spMkLst>
        </pc:spChg>
        <pc:spChg chg="add del mod">
          <ac:chgData name="Samira MHAMSA [EKVY]" userId="S::samira.mhamsa@ekovya.com::97bca04c-d510-4e0a-9b7c-fecd571a8b3c" providerId="AD" clId="Web-{71E94BA6-8C8E-B1C4-7DA4-C0EE217FCDD9}" dt="2023-11-03T11:19:39.120" v="534"/>
          <ac:spMkLst>
            <pc:docMk/>
            <pc:sldMk cId="874797572" sldId="315"/>
            <ac:spMk id="13" creationId="{B76899AB-BBFB-62E5-36C7-AFB480F77F4D}"/>
          </ac:spMkLst>
        </pc:spChg>
        <pc:graphicFrameChg chg="add del mod ord modGraphic">
          <ac:chgData name="Samira MHAMSA [EKVY]" userId="S::samira.mhamsa@ekovya.com::97bca04c-d510-4e0a-9b7c-fecd571a8b3c" providerId="AD" clId="Web-{71E94BA6-8C8E-B1C4-7DA4-C0EE217FCDD9}" dt="2023-11-03T11:17:15.567" v="492"/>
          <ac:graphicFrameMkLst>
            <pc:docMk/>
            <pc:sldMk cId="874797572" sldId="315"/>
            <ac:graphicFrameMk id="6" creationId="{8363DA41-5CAA-ADBE-90CF-8A5AE541E718}"/>
          </ac:graphicFrameMkLst>
        </pc:graphicFrameChg>
        <pc:graphicFrameChg chg="add mod ord modGraphic">
          <ac:chgData name="Samira MHAMSA [EKVY]" userId="S::samira.mhamsa@ekovya.com::97bca04c-d510-4e0a-9b7c-fecd571a8b3c" providerId="AD" clId="Web-{71E94BA6-8C8E-B1C4-7DA4-C0EE217FCDD9}" dt="2023-11-03T11:20:43.075" v="553" actId="1076"/>
          <ac:graphicFrameMkLst>
            <pc:docMk/>
            <pc:sldMk cId="874797572" sldId="315"/>
            <ac:graphicFrameMk id="7" creationId="{1F15A9BD-64D0-F759-8010-8147E9F8F544}"/>
          </ac:graphicFrameMkLst>
        </pc:graphicFrameChg>
      </pc:sldChg>
      <pc:sldMasterChg chg="add addSldLayout">
        <pc:chgData name="Samira MHAMSA [EKVY]" userId="S::samira.mhamsa@ekovya.com::97bca04c-d510-4e0a-9b7c-fecd571a8b3c" providerId="AD" clId="Web-{71E94BA6-8C8E-B1C4-7DA4-C0EE217FCDD9}" dt="2023-11-03T10:46:20.965" v="114"/>
        <pc:sldMasterMkLst>
          <pc:docMk/>
          <pc:sldMasterMk cId="892741447" sldId="2147483648"/>
        </pc:sldMasterMkLst>
        <pc:sldLayoutChg chg="add">
          <pc:chgData name="Samira MHAMSA [EKVY]" userId="S::samira.mhamsa@ekovya.com::97bca04c-d510-4e0a-9b7c-fecd571a8b3c" providerId="AD" clId="Web-{71E94BA6-8C8E-B1C4-7DA4-C0EE217FCDD9}" dt="2023-11-03T10:46:20.965" v="114"/>
          <pc:sldLayoutMkLst>
            <pc:docMk/>
            <pc:sldMasterMk cId="892741447" sldId="2147483648"/>
            <pc:sldLayoutMk cId="3342673889" sldId="2147483664"/>
          </pc:sldLayoutMkLst>
        </pc:sldLayoutChg>
      </pc:sldMasterChg>
      <pc:sldMasterChg chg="replId">
        <pc:chgData name="Samira MHAMSA [EKVY]" userId="S::samira.mhamsa@ekovya.com::97bca04c-d510-4e0a-9b7c-fecd571a8b3c" providerId="AD" clId="Web-{71E94BA6-8C8E-B1C4-7DA4-C0EE217FCDD9}" dt="2023-11-03T10:46:20.965" v="114"/>
        <pc:sldMasterMkLst>
          <pc:docMk/>
          <pc:sldMasterMk cId="0" sldId="2147483665"/>
        </pc:sldMasterMkLst>
      </pc:sldMasterChg>
    </pc:docChg>
  </pc:docChgLst>
  <pc:docChgLst>
    <pc:chgData name="Samira MHAMSA [EKVY]" userId="S::samira.mhamsa@ekovya.com::97bca04c-d510-4e0a-9b7c-fecd571a8b3c" providerId="AD" clId="Web-{95240227-973A-D701-015B-63C4DAA4DBF2}"/>
    <pc:docChg chg="modSld">
      <pc:chgData name="Samira MHAMSA [EKVY]" userId="S::samira.mhamsa@ekovya.com::97bca04c-d510-4e0a-9b7c-fecd571a8b3c" providerId="AD" clId="Web-{95240227-973A-D701-015B-63C4DAA4DBF2}" dt="2023-11-03T14:04:04.248" v="396" actId="1076"/>
      <pc:docMkLst>
        <pc:docMk/>
      </pc:docMkLst>
      <pc:sldChg chg="modSp">
        <pc:chgData name="Samira MHAMSA [EKVY]" userId="S::samira.mhamsa@ekovya.com::97bca04c-d510-4e0a-9b7c-fecd571a8b3c" providerId="AD" clId="Web-{95240227-973A-D701-015B-63C4DAA4DBF2}" dt="2023-11-03T13:37:22.544" v="253" actId="1076"/>
        <pc:sldMkLst>
          <pc:docMk/>
          <pc:sldMk cId="0" sldId="258"/>
        </pc:sldMkLst>
        <pc:spChg chg="mod">
          <ac:chgData name="Samira MHAMSA [EKVY]" userId="S::samira.mhamsa@ekovya.com::97bca04c-d510-4e0a-9b7c-fecd571a8b3c" providerId="AD" clId="Web-{95240227-973A-D701-015B-63C4DAA4DBF2}" dt="2023-11-03T13:33:43.006" v="199" actId="1076"/>
          <ac:spMkLst>
            <pc:docMk/>
            <pc:sldMk cId="0" sldId="258"/>
            <ac:spMk id="4" creationId="{00000000-0000-0000-0000-000000000000}"/>
          </ac:spMkLst>
        </pc:spChg>
        <pc:spChg chg="mod">
          <ac:chgData name="Samira MHAMSA [EKVY]" userId="S::samira.mhamsa@ekovya.com::97bca04c-d510-4e0a-9b7c-fecd571a8b3c" providerId="AD" clId="Web-{95240227-973A-D701-015B-63C4DAA4DBF2}" dt="2023-11-03T13:35:48.510" v="233" actId="20577"/>
          <ac:spMkLst>
            <pc:docMk/>
            <pc:sldMk cId="0" sldId="258"/>
            <ac:spMk id="6" creationId="{00000000-0000-0000-0000-000000000000}"/>
          </ac:spMkLst>
        </pc:spChg>
        <pc:spChg chg="mod">
          <ac:chgData name="Samira MHAMSA [EKVY]" userId="S::samira.mhamsa@ekovya.com::97bca04c-d510-4e0a-9b7c-fecd571a8b3c" providerId="AD" clId="Web-{95240227-973A-D701-015B-63C4DAA4DBF2}" dt="2023-11-03T13:35:03.446" v="223" actId="1076"/>
          <ac:spMkLst>
            <pc:docMk/>
            <pc:sldMk cId="0" sldId="258"/>
            <ac:spMk id="7" creationId="{00000000-0000-0000-0000-000000000000}"/>
          </ac:spMkLst>
        </pc:spChg>
        <pc:spChg chg="mod">
          <ac:chgData name="Samira MHAMSA [EKVY]" userId="S::samira.mhamsa@ekovya.com::97bca04c-d510-4e0a-9b7c-fecd571a8b3c" providerId="AD" clId="Web-{95240227-973A-D701-015B-63C4DAA4DBF2}" dt="2023-11-03T13:35:53.838" v="238" actId="20577"/>
          <ac:spMkLst>
            <pc:docMk/>
            <pc:sldMk cId="0" sldId="258"/>
            <ac:spMk id="9" creationId="{00000000-0000-0000-0000-000000000000}"/>
          </ac:spMkLst>
        </pc:spChg>
        <pc:spChg chg="mod">
          <ac:chgData name="Samira MHAMSA [EKVY]" userId="S::samira.mhamsa@ekovya.com::97bca04c-d510-4e0a-9b7c-fecd571a8b3c" providerId="AD" clId="Web-{95240227-973A-D701-015B-63C4DAA4DBF2}" dt="2023-11-03T13:36:45.449" v="247" actId="14100"/>
          <ac:spMkLst>
            <pc:docMk/>
            <pc:sldMk cId="0" sldId="258"/>
            <ac:spMk id="10" creationId="{00000000-0000-0000-0000-000000000000}"/>
          </ac:spMkLst>
        </pc:spChg>
        <pc:spChg chg="mod">
          <ac:chgData name="Samira MHAMSA [EKVY]" userId="S::samira.mhamsa@ekovya.com::97bca04c-d510-4e0a-9b7c-fecd571a8b3c" providerId="AD" clId="Web-{95240227-973A-D701-015B-63C4DAA4DBF2}" dt="2023-11-03T13:37:02.590" v="248" actId="1076"/>
          <ac:spMkLst>
            <pc:docMk/>
            <pc:sldMk cId="0" sldId="258"/>
            <ac:spMk id="12" creationId="{00000000-0000-0000-0000-000000000000}"/>
          </ac:spMkLst>
        </pc:spChg>
        <pc:spChg chg="mod">
          <ac:chgData name="Samira MHAMSA [EKVY]" userId="S::samira.mhamsa@ekovya.com::97bca04c-d510-4e0a-9b7c-fecd571a8b3c" providerId="AD" clId="Web-{95240227-973A-D701-015B-63C4DAA4DBF2}" dt="2023-11-03T13:37:06.075" v="249" actId="1076"/>
          <ac:spMkLst>
            <pc:docMk/>
            <pc:sldMk cId="0" sldId="258"/>
            <ac:spMk id="13" creationId="{00000000-0000-0000-0000-000000000000}"/>
          </ac:spMkLst>
        </pc:spChg>
        <pc:spChg chg="mod">
          <ac:chgData name="Samira MHAMSA [EKVY]" userId="S::samira.mhamsa@ekovya.com::97bca04c-d510-4e0a-9b7c-fecd571a8b3c" providerId="AD" clId="Web-{95240227-973A-D701-015B-63C4DAA4DBF2}" dt="2023-11-03T13:37:19.028" v="252" actId="14100"/>
          <ac:spMkLst>
            <pc:docMk/>
            <pc:sldMk cId="0" sldId="258"/>
            <ac:spMk id="15" creationId="{00000000-0000-0000-0000-000000000000}"/>
          </ac:spMkLst>
        </pc:spChg>
        <pc:spChg chg="mod">
          <ac:chgData name="Samira MHAMSA [EKVY]" userId="S::samira.mhamsa@ekovya.com::97bca04c-d510-4e0a-9b7c-fecd571a8b3c" providerId="AD" clId="Web-{95240227-973A-D701-015B-63C4DAA4DBF2}" dt="2023-11-03T13:37:22.544" v="253" actId="1076"/>
          <ac:spMkLst>
            <pc:docMk/>
            <pc:sldMk cId="0" sldId="258"/>
            <ac:spMk id="16" creationId="{00000000-0000-0000-0000-000000000000}"/>
          </ac:spMkLst>
        </pc:spChg>
      </pc:sldChg>
      <pc:sldChg chg="modSp">
        <pc:chgData name="Samira MHAMSA [EKVY]" userId="S::samira.mhamsa@ekovya.com::97bca04c-d510-4e0a-9b7c-fecd571a8b3c" providerId="AD" clId="Web-{95240227-973A-D701-015B-63C4DAA4DBF2}" dt="2023-11-03T14:02:08.791" v="387" actId="1076"/>
        <pc:sldMkLst>
          <pc:docMk/>
          <pc:sldMk cId="0" sldId="259"/>
        </pc:sldMkLst>
        <pc:spChg chg="mod">
          <ac:chgData name="Samira MHAMSA [EKVY]" userId="S::samira.mhamsa@ekovya.com::97bca04c-d510-4e0a-9b7c-fecd571a8b3c" providerId="AD" clId="Web-{95240227-973A-D701-015B-63C4DAA4DBF2}" dt="2023-11-03T13:46:37.373" v="299" actId="20577"/>
          <ac:spMkLst>
            <pc:docMk/>
            <pc:sldMk cId="0" sldId="259"/>
            <ac:spMk id="9" creationId="{00000000-0000-0000-0000-000000000000}"/>
          </ac:spMkLst>
        </pc:spChg>
        <pc:spChg chg="mod">
          <ac:chgData name="Samira MHAMSA [EKVY]" userId="S::samira.mhamsa@ekovya.com::97bca04c-d510-4e0a-9b7c-fecd571a8b3c" providerId="AD" clId="Web-{95240227-973A-D701-015B-63C4DAA4DBF2}" dt="2023-11-03T13:47:09.577" v="306" actId="1076"/>
          <ac:spMkLst>
            <pc:docMk/>
            <pc:sldMk cId="0" sldId="259"/>
            <ac:spMk id="10" creationId="{00000000-0000-0000-0000-000000000000}"/>
          </ac:spMkLst>
        </pc:spChg>
        <pc:spChg chg="mod">
          <ac:chgData name="Samira MHAMSA [EKVY]" userId="S::samira.mhamsa@ekovya.com::97bca04c-d510-4e0a-9b7c-fecd571a8b3c" providerId="AD" clId="Web-{95240227-973A-D701-015B-63C4DAA4DBF2}" dt="2023-11-03T13:47:03.249" v="305" actId="1076"/>
          <ac:spMkLst>
            <pc:docMk/>
            <pc:sldMk cId="0" sldId="259"/>
            <ac:spMk id="14" creationId="{00000000-0000-0000-0000-000000000000}"/>
          </ac:spMkLst>
        </pc:spChg>
        <pc:spChg chg="mod">
          <ac:chgData name="Samira MHAMSA [EKVY]" userId="S::samira.mhamsa@ekovya.com::97bca04c-d510-4e0a-9b7c-fecd571a8b3c" providerId="AD" clId="Web-{95240227-973A-D701-015B-63C4DAA4DBF2}" dt="2023-11-03T13:46:58.249" v="304" actId="1076"/>
          <ac:spMkLst>
            <pc:docMk/>
            <pc:sldMk cId="0" sldId="259"/>
            <ac:spMk id="15" creationId="{00000000-0000-0000-0000-000000000000}"/>
          </ac:spMkLst>
        </pc:spChg>
        <pc:picChg chg="mod">
          <ac:chgData name="Samira MHAMSA [EKVY]" userId="S::samira.mhamsa@ekovya.com::97bca04c-d510-4e0a-9b7c-fecd571a8b3c" providerId="AD" clId="Web-{95240227-973A-D701-015B-63C4DAA4DBF2}" dt="2023-11-03T14:02:08.791" v="387" actId="1076"/>
          <ac:picMkLst>
            <pc:docMk/>
            <pc:sldMk cId="0" sldId="259"/>
            <ac:picMk id="3" creationId="{D7BC086F-C34A-D630-F95D-7138D76D2443}"/>
          </ac:picMkLst>
        </pc:picChg>
      </pc:sldChg>
      <pc:sldChg chg="delSp modSp">
        <pc:chgData name="Samira MHAMSA [EKVY]" userId="S::samira.mhamsa@ekovya.com::97bca04c-d510-4e0a-9b7c-fecd571a8b3c" providerId="AD" clId="Web-{95240227-973A-D701-015B-63C4DAA4DBF2}" dt="2023-11-03T13:59:50.662" v="374" actId="14100"/>
        <pc:sldMkLst>
          <pc:docMk/>
          <pc:sldMk cId="0" sldId="261"/>
        </pc:sldMkLst>
        <pc:spChg chg="mod">
          <ac:chgData name="Samira MHAMSA [EKVY]" userId="S::samira.mhamsa@ekovya.com::97bca04c-d510-4e0a-9b7c-fecd571a8b3c" providerId="AD" clId="Web-{95240227-973A-D701-015B-63C4DAA4DBF2}" dt="2023-11-03T13:01:28.933" v="6" actId="1076"/>
          <ac:spMkLst>
            <pc:docMk/>
            <pc:sldMk cId="0" sldId="261"/>
            <ac:spMk id="4" creationId="{00000000-0000-0000-0000-000000000000}"/>
          </ac:spMkLst>
        </pc:spChg>
        <pc:spChg chg="mod">
          <ac:chgData name="Samira MHAMSA [EKVY]" userId="S::samira.mhamsa@ekovya.com::97bca04c-d510-4e0a-9b7c-fecd571a8b3c" providerId="AD" clId="Web-{95240227-973A-D701-015B-63C4DAA4DBF2}" dt="2023-11-03T13:04:29.017" v="21" actId="20577"/>
          <ac:spMkLst>
            <pc:docMk/>
            <pc:sldMk cId="0" sldId="261"/>
            <ac:spMk id="6" creationId="{00000000-0000-0000-0000-000000000000}"/>
          </ac:spMkLst>
        </pc:spChg>
        <pc:spChg chg="mod">
          <ac:chgData name="Samira MHAMSA [EKVY]" userId="S::samira.mhamsa@ekovya.com::97bca04c-d510-4e0a-9b7c-fecd571a8b3c" providerId="AD" clId="Web-{95240227-973A-D701-015B-63C4DAA4DBF2}" dt="2023-11-03T13:04:36.954" v="29" actId="20577"/>
          <ac:spMkLst>
            <pc:docMk/>
            <pc:sldMk cId="0" sldId="261"/>
            <ac:spMk id="7" creationId="{00000000-0000-0000-0000-000000000000}"/>
          </ac:spMkLst>
        </pc:spChg>
        <pc:spChg chg="mod">
          <ac:chgData name="Samira MHAMSA [EKVY]" userId="S::samira.mhamsa@ekovya.com::97bca04c-d510-4e0a-9b7c-fecd571a8b3c" providerId="AD" clId="Web-{95240227-973A-D701-015B-63C4DAA4DBF2}" dt="2023-11-03T13:02:01.090" v="12" actId="1076"/>
          <ac:spMkLst>
            <pc:docMk/>
            <pc:sldMk cId="0" sldId="261"/>
            <ac:spMk id="8" creationId="{00000000-0000-0000-0000-000000000000}"/>
          </ac:spMkLst>
        </pc:spChg>
        <pc:spChg chg="del mod">
          <ac:chgData name="Samira MHAMSA [EKVY]" userId="S::samira.mhamsa@ekovya.com::97bca04c-d510-4e0a-9b7c-fecd571a8b3c" providerId="AD" clId="Web-{95240227-973A-D701-015B-63C4DAA4DBF2}" dt="2023-11-03T13:05:11.362" v="38"/>
          <ac:spMkLst>
            <pc:docMk/>
            <pc:sldMk cId="0" sldId="261"/>
            <ac:spMk id="10" creationId="{00000000-0000-0000-0000-000000000000}"/>
          </ac:spMkLst>
        </pc:spChg>
        <pc:spChg chg="mod">
          <ac:chgData name="Samira MHAMSA [EKVY]" userId="S::samira.mhamsa@ekovya.com::97bca04c-d510-4e0a-9b7c-fecd571a8b3c" providerId="AD" clId="Web-{95240227-973A-D701-015B-63C4DAA4DBF2}" dt="2023-11-03T13:57:02.392" v="334" actId="14100"/>
          <ac:spMkLst>
            <pc:docMk/>
            <pc:sldMk cId="0" sldId="261"/>
            <ac:spMk id="11" creationId="{00000000-0000-0000-0000-000000000000}"/>
          </ac:spMkLst>
        </pc:spChg>
        <pc:spChg chg="mod">
          <ac:chgData name="Samira MHAMSA [EKVY]" userId="S::samira.mhamsa@ekovya.com::97bca04c-d510-4e0a-9b7c-fecd571a8b3c" providerId="AD" clId="Web-{95240227-973A-D701-015B-63C4DAA4DBF2}" dt="2023-11-03T13:05:06.861" v="36" actId="1076"/>
          <ac:spMkLst>
            <pc:docMk/>
            <pc:sldMk cId="0" sldId="261"/>
            <ac:spMk id="12" creationId="{00000000-0000-0000-0000-000000000000}"/>
          </ac:spMkLst>
        </pc:spChg>
        <pc:spChg chg="del mod">
          <ac:chgData name="Samira MHAMSA [EKVY]" userId="S::samira.mhamsa@ekovya.com::97bca04c-d510-4e0a-9b7c-fecd571a8b3c" providerId="AD" clId="Web-{95240227-973A-D701-015B-63C4DAA4DBF2}" dt="2023-11-03T13:05:26.753" v="49"/>
          <ac:spMkLst>
            <pc:docMk/>
            <pc:sldMk cId="0" sldId="261"/>
            <ac:spMk id="14" creationId="{00000000-0000-0000-0000-000000000000}"/>
          </ac:spMkLst>
        </pc:spChg>
        <pc:spChg chg="mod">
          <ac:chgData name="Samira MHAMSA [EKVY]" userId="S::samira.mhamsa@ekovya.com::97bca04c-d510-4e0a-9b7c-fecd571a8b3c" providerId="AD" clId="Web-{95240227-973A-D701-015B-63C4DAA4DBF2}" dt="2023-11-03T13:59:50.662" v="374" actId="14100"/>
          <ac:spMkLst>
            <pc:docMk/>
            <pc:sldMk cId="0" sldId="261"/>
            <ac:spMk id="15" creationId="{00000000-0000-0000-0000-000000000000}"/>
          </ac:spMkLst>
        </pc:spChg>
        <pc:spChg chg="mod">
          <ac:chgData name="Samira MHAMSA [EKVY]" userId="S::samira.mhamsa@ekovya.com::97bca04c-d510-4e0a-9b7c-fecd571a8b3c" providerId="AD" clId="Web-{95240227-973A-D701-015B-63C4DAA4DBF2}" dt="2023-11-03T13:02:23.200" v="17" actId="14100"/>
          <ac:spMkLst>
            <pc:docMk/>
            <pc:sldMk cId="0" sldId="261"/>
            <ac:spMk id="16" creationId="{00000000-0000-0000-0000-000000000000}"/>
          </ac:spMkLst>
        </pc:spChg>
      </pc:sldChg>
      <pc:sldChg chg="modSp">
        <pc:chgData name="Samira MHAMSA [EKVY]" userId="S::samira.mhamsa@ekovya.com::97bca04c-d510-4e0a-9b7c-fecd571a8b3c" providerId="AD" clId="Web-{95240227-973A-D701-015B-63C4DAA4DBF2}" dt="2023-11-03T13:31:04.517" v="193" actId="1076"/>
        <pc:sldMkLst>
          <pc:docMk/>
          <pc:sldMk cId="0" sldId="263"/>
        </pc:sldMkLst>
        <pc:spChg chg="mod">
          <ac:chgData name="Samira MHAMSA [EKVY]" userId="S::samira.mhamsa@ekovya.com::97bca04c-d510-4e0a-9b7c-fecd571a8b3c" providerId="AD" clId="Web-{95240227-973A-D701-015B-63C4DAA4DBF2}" dt="2023-11-03T13:31:04.517" v="193" actId="1076"/>
          <ac:spMkLst>
            <pc:docMk/>
            <pc:sldMk cId="0" sldId="263"/>
            <ac:spMk id="4" creationId="{00000000-0000-0000-0000-000000000000}"/>
          </ac:spMkLst>
        </pc:spChg>
      </pc:sldChg>
      <pc:sldChg chg="modSp">
        <pc:chgData name="Samira MHAMSA [EKVY]" userId="S::samira.mhamsa@ekovya.com::97bca04c-d510-4e0a-9b7c-fecd571a8b3c" providerId="AD" clId="Web-{95240227-973A-D701-015B-63C4DAA4DBF2}" dt="2023-11-03T14:01:00.539" v="384"/>
        <pc:sldMkLst>
          <pc:docMk/>
          <pc:sldMk cId="330255656" sldId="270"/>
        </pc:sldMkLst>
        <pc:spChg chg="mod">
          <ac:chgData name="Samira MHAMSA [EKVY]" userId="S::samira.mhamsa@ekovya.com::97bca04c-d510-4e0a-9b7c-fecd571a8b3c" providerId="AD" clId="Web-{95240227-973A-D701-015B-63C4DAA4DBF2}" dt="2023-11-03T14:01:00.524" v="382"/>
          <ac:spMkLst>
            <pc:docMk/>
            <pc:sldMk cId="330255656" sldId="270"/>
            <ac:spMk id="2" creationId="{5A564A01-9E7D-BEF6-D991-C9A3F691854A}"/>
          </ac:spMkLst>
        </pc:spChg>
        <pc:spChg chg="mod">
          <ac:chgData name="Samira MHAMSA [EKVY]" userId="S::samira.mhamsa@ekovya.com::97bca04c-d510-4e0a-9b7c-fecd571a8b3c" providerId="AD" clId="Web-{95240227-973A-D701-015B-63C4DAA4DBF2}" dt="2023-11-03T14:01:00.539" v="383"/>
          <ac:spMkLst>
            <pc:docMk/>
            <pc:sldMk cId="330255656" sldId="270"/>
            <ac:spMk id="3" creationId="{F04213D5-633A-25C9-BF59-1CBE75963FD4}"/>
          </ac:spMkLst>
        </pc:spChg>
        <pc:spChg chg="mod">
          <ac:chgData name="Samira MHAMSA [EKVY]" userId="S::samira.mhamsa@ekovya.com::97bca04c-d510-4e0a-9b7c-fecd571a8b3c" providerId="AD" clId="Web-{95240227-973A-D701-015B-63C4DAA4DBF2}" dt="2023-11-03T14:01:00.539" v="384"/>
          <ac:spMkLst>
            <pc:docMk/>
            <pc:sldMk cId="330255656" sldId="270"/>
            <ac:spMk id="5" creationId="{2BC70F74-CD8D-7E25-6893-1355AB284671}"/>
          </ac:spMkLst>
        </pc:spChg>
      </pc:sldChg>
      <pc:sldChg chg="addSp delSp modSp">
        <pc:chgData name="Samira MHAMSA [EKVY]" userId="S::samira.mhamsa@ekovya.com::97bca04c-d510-4e0a-9b7c-fecd571a8b3c" providerId="AD" clId="Web-{95240227-973A-D701-015B-63C4DAA4DBF2}" dt="2023-11-03T14:01:42.431" v="385" actId="1076"/>
        <pc:sldMkLst>
          <pc:docMk/>
          <pc:sldMk cId="1440125615" sldId="292"/>
        </pc:sldMkLst>
        <pc:spChg chg="del mod">
          <ac:chgData name="Samira MHAMSA [EKVY]" userId="S::samira.mhamsa@ekovya.com::97bca04c-d510-4e0a-9b7c-fecd571a8b3c" providerId="AD" clId="Web-{95240227-973A-D701-015B-63C4DAA4DBF2}" dt="2023-11-03T13:33:09.490" v="195"/>
          <ac:spMkLst>
            <pc:docMk/>
            <pc:sldMk cId="1440125615" sldId="292"/>
            <ac:spMk id="2" creationId="{8C43069E-63FD-BAD2-698F-841F2C9E8FEC}"/>
          </ac:spMkLst>
        </pc:spChg>
        <pc:spChg chg="mod">
          <ac:chgData name="Samira MHAMSA [EKVY]" userId="S::samira.mhamsa@ekovya.com::97bca04c-d510-4e0a-9b7c-fecd571a8b3c" providerId="AD" clId="Web-{95240227-973A-D701-015B-63C4DAA4DBF2}" dt="2023-11-03T14:00:43.679" v="381" actId="20577"/>
          <ac:spMkLst>
            <pc:docMk/>
            <pc:sldMk cId="1440125615" sldId="292"/>
            <ac:spMk id="3" creationId="{6120C147-C45A-1B37-856E-40F1C9451523}"/>
          </ac:spMkLst>
        </pc:spChg>
        <pc:spChg chg="add del mod">
          <ac:chgData name="Samira MHAMSA [EKVY]" userId="S::samira.mhamsa@ekovya.com::97bca04c-d510-4e0a-9b7c-fecd571a8b3c" providerId="AD" clId="Web-{95240227-973A-D701-015B-63C4DAA4DBF2}" dt="2023-11-03T13:33:14.755" v="196"/>
          <ac:spMkLst>
            <pc:docMk/>
            <pc:sldMk cId="1440125615" sldId="292"/>
            <ac:spMk id="5" creationId="{E492CE84-821F-E29A-B8C6-17F1FAEC8D72}"/>
          </ac:spMkLst>
        </pc:spChg>
        <pc:spChg chg="mod">
          <ac:chgData name="Samira MHAMSA [EKVY]" userId="S::samira.mhamsa@ekovya.com::97bca04c-d510-4e0a-9b7c-fecd571a8b3c" providerId="AD" clId="Web-{95240227-973A-D701-015B-63C4DAA4DBF2}" dt="2023-11-03T14:01:42.431" v="385" actId="1076"/>
          <ac:spMkLst>
            <pc:docMk/>
            <pc:sldMk cId="1440125615" sldId="292"/>
            <ac:spMk id="11" creationId="{B58106C3-404C-C6EF-5710-6D004FA42B7A}"/>
          </ac:spMkLst>
        </pc:spChg>
      </pc:sldChg>
      <pc:sldChg chg="modSp">
        <pc:chgData name="Samira MHAMSA [EKVY]" userId="S::samira.mhamsa@ekovya.com::97bca04c-d510-4e0a-9b7c-fecd571a8b3c" providerId="AD" clId="Web-{95240227-973A-D701-015B-63C4DAA4DBF2}" dt="2023-11-03T13:30:48.345" v="191" actId="1076"/>
        <pc:sldMkLst>
          <pc:docMk/>
          <pc:sldMk cId="0" sldId="295"/>
        </pc:sldMkLst>
        <pc:spChg chg="mod">
          <ac:chgData name="Samira MHAMSA [EKVY]" userId="S::samira.mhamsa@ekovya.com::97bca04c-d510-4e0a-9b7c-fecd571a8b3c" providerId="AD" clId="Web-{95240227-973A-D701-015B-63C4DAA4DBF2}" dt="2023-11-03T13:20:05.263" v="153" actId="1076"/>
          <ac:spMkLst>
            <pc:docMk/>
            <pc:sldMk cId="0" sldId="295"/>
            <ac:spMk id="4" creationId="{00000000-0000-0000-0000-000000000000}"/>
          </ac:spMkLst>
        </pc:spChg>
        <pc:spChg chg="mod">
          <ac:chgData name="Samira MHAMSA [EKVY]" userId="S::samira.mhamsa@ekovya.com::97bca04c-d510-4e0a-9b7c-fecd571a8b3c" providerId="AD" clId="Web-{95240227-973A-D701-015B-63C4DAA4DBF2}" dt="2023-11-03T13:30:22.953" v="180" actId="20577"/>
          <ac:spMkLst>
            <pc:docMk/>
            <pc:sldMk cId="0" sldId="295"/>
            <ac:spMk id="5" creationId="{00000000-0000-0000-0000-000000000000}"/>
          </ac:spMkLst>
        </pc:spChg>
        <pc:spChg chg="mod">
          <ac:chgData name="Samira MHAMSA [EKVY]" userId="S::samira.mhamsa@ekovya.com::97bca04c-d510-4e0a-9b7c-fecd571a8b3c" providerId="AD" clId="Web-{95240227-973A-D701-015B-63C4DAA4DBF2}" dt="2023-11-03T13:30:00.297" v="172" actId="20577"/>
          <ac:spMkLst>
            <pc:docMk/>
            <pc:sldMk cId="0" sldId="295"/>
            <ac:spMk id="6" creationId="{00000000-0000-0000-0000-000000000000}"/>
          </ac:spMkLst>
        </pc:spChg>
        <pc:spChg chg="mod">
          <ac:chgData name="Samira MHAMSA [EKVY]" userId="S::samira.mhamsa@ekovya.com::97bca04c-d510-4e0a-9b7c-fecd571a8b3c" providerId="AD" clId="Web-{95240227-973A-D701-015B-63C4DAA4DBF2}" dt="2023-11-03T13:30:48.345" v="191" actId="1076"/>
          <ac:spMkLst>
            <pc:docMk/>
            <pc:sldMk cId="0" sldId="295"/>
            <ac:spMk id="7" creationId="{00000000-0000-0000-0000-000000000000}"/>
          </ac:spMkLst>
        </pc:spChg>
        <pc:spChg chg="mod">
          <ac:chgData name="Samira MHAMSA [EKVY]" userId="S::samira.mhamsa@ekovya.com::97bca04c-d510-4e0a-9b7c-fecd571a8b3c" providerId="AD" clId="Web-{95240227-973A-D701-015B-63C4DAA4DBF2}" dt="2023-11-03T13:30:44.954" v="190" actId="1076"/>
          <ac:spMkLst>
            <pc:docMk/>
            <pc:sldMk cId="0" sldId="295"/>
            <ac:spMk id="8" creationId="{00000000-0000-0000-0000-000000000000}"/>
          </ac:spMkLst>
        </pc:spChg>
      </pc:sldChg>
      <pc:sldChg chg="addSp delSp modSp">
        <pc:chgData name="Samira MHAMSA [EKVY]" userId="S::samira.mhamsa@ekovya.com::97bca04c-d510-4e0a-9b7c-fecd571a8b3c" providerId="AD" clId="Web-{95240227-973A-D701-015B-63C4DAA4DBF2}" dt="2023-11-03T14:03:28.247" v="393" actId="14100"/>
        <pc:sldMkLst>
          <pc:docMk/>
          <pc:sldMk cId="0" sldId="296"/>
        </pc:sldMkLst>
        <pc:spChg chg="mod">
          <ac:chgData name="Samira MHAMSA [EKVY]" userId="S::samira.mhamsa@ekovya.com::97bca04c-d510-4e0a-9b7c-fecd571a8b3c" providerId="AD" clId="Web-{95240227-973A-D701-015B-63C4DAA4DBF2}" dt="2023-11-03T13:19:24.309" v="152" actId="1076"/>
          <ac:spMkLst>
            <pc:docMk/>
            <pc:sldMk cId="0" sldId="296"/>
            <ac:spMk id="4" creationId="{00000000-0000-0000-0000-000000000000}"/>
          </ac:spMkLst>
        </pc:spChg>
        <pc:spChg chg="del">
          <ac:chgData name="Samira MHAMSA [EKVY]" userId="S::samira.mhamsa@ekovya.com::97bca04c-d510-4e0a-9b7c-fecd571a8b3c" providerId="AD" clId="Web-{95240227-973A-D701-015B-63C4DAA4DBF2}" dt="2023-11-03T13:19:15.324" v="149"/>
          <ac:spMkLst>
            <pc:docMk/>
            <pc:sldMk cId="0" sldId="296"/>
            <ac:spMk id="8" creationId="{00000000-0000-0000-0000-000000000000}"/>
          </ac:spMkLst>
        </pc:spChg>
        <pc:spChg chg="mod">
          <ac:chgData name="Samira MHAMSA [EKVY]" userId="S::samira.mhamsa@ekovya.com::97bca04c-d510-4e0a-9b7c-fecd571a8b3c" providerId="AD" clId="Web-{95240227-973A-D701-015B-63C4DAA4DBF2}" dt="2023-11-03T14:03:05.199" v="391" actId="1076"/>
          <ac:spMkLst>
            <pc:docMk/>
            <pc:sldMk cId="0" sldId="296"/>
            <ac:spMk id="9" creationId="{00000000-0000-0000-0000-000000000000}"/>
          </ac:spMkLst>
        </pc:spChg>
        <pc:spChg chg="mod">
          <ac:chgData name="Samira MHAMSA [EKVY]" userId="S::samira.mhamsa@ekovya.com::97bca04c-d510-4e0a-9b7c-fecd571a8b3c" providerId="AD" clId="Web-{95240227-973A-D701-015B-63C4DAA4DBF2}" dt="2023-11-03T14:03:28.247" v="393" actId="14100"/>
          <ac:spMkLst>
            <pc:docMk/>
            <pc:sldMk cId="0" sldId="296"/>
            <ac:spMk id="10" creationId="{00000000-0000-0000-0000-000000000000}"/>
          </ac:spMkLst>
        </pc:spChg>
        <pc:spChg chg="del">
          <ac:chgData name="Samira MHAMSA [EKVY]" userId="S::samira.mhamsa@ekovya.com::97bca04c-d510-4e0a-9b7c-fecd571a8b3c" providerId="AD" clId="Web-{95240227-973A-D701-015B-63C4DAA4DBF2}" dt="2023-11-03T13:19:14.074" v="148"/>
          <ac:spMkLst>
            <pc:docMk/>
            <pc:sldMk cId="0" sldId="296"/>
            <ac:spMk id="13" creationId="{00000000-0000-0000-0000-000000000000}"/>
          </ac:spMkLst>
        </pc:spChg>
        <pc:spChg chg="add del mod">
          <ac:chgData name="Samira MHAMSA [EKVY]" userId="S::samira.mhamsa@ekovya.com::97bca04c-d510-4e0a-9b7c-fecd571a8b3c" providerId="AD" clId="Web-{95240227-973A-D701-015B-63C4DAA4DBF2}" dt="2023-11-03T13:18:31.198" v="137" actId="20577"/>
          <ac:spMkLst>
            <pc:docMk/>
            <pc:sldMk cId="0" sldId="296"/>
            <ac:spMk id="14" creationId="{00000000-0000-0000-0000-000000000000}"/>
          </ac:spMkLst>
        </pc:spChg>
        <pc:spChg chg="mod">
          <ac:chgData name="Samira MHAMSA [EKVY]" userId="S::samira.mhamsa@ekovya.com::97bca04c-d510-4e0a-9b7c-fecd571a8b3c" providerId="AD" clId="Web-{95240227-973A-D701-015B-63C4DAA4DBF2}" dt="2023-11-03T14:02:59.058" v="390" actId="1076"/>
          <ac:spMkLst>
            <pc:docMk/>
            <pc:sldMk cId="0" sldId="296"/>
            <ac:spMk id="15" creationId="{00000000-0000-0000-0000-000000000000}"/>
          </ac:spMkLst>
        </pc:spChg>
        <pc:spChg chg="del">
          <ac:chgData name="Samira MHAMSA [EKVY]" userId="S::samira.mhamsa@ekovya.com::97bca04c-d510-4e0a-9b7c-fecd571a8b3c" providerId="AD" clId="Web-{95240227-973A-D701-015B-63C4DAA4DBF2}" dt="2023-11-03T13:19:08.668" v="147"/>
          <ac:spMkLst>
            <pc:docMk/>
            <pc:sldMk cId="0" sldId="296"/>
            <ac:spMk id="18" creationId="{00000000-0000-0000-0000-000000000000}"/>
          </ac:spMkLst>
        </pc:spChg>
        <pc:spChg chg="mod">
          <ac:chgData name="Samira MHAMSA [EKVY]" userId="S::samira.mhamsa@ekovya.com::97bca04c-d510-4e0a-9b7c-fecd571a8b3c" providerId="AD" clId="Web-{95240227-973A-D701-015B-63C4DAA4DBF2}" dt="2023-11-03T14:02:51.871" v="389" actId="1076"/>
          <ac:spMkLst>
            <pc:docMk/>
            <pc:sldMk cId="0" sldId="296"/>
            <ac:spMk id="19" creationId="{00000000-0000-0000-0000-000000000000}"/>
          </ac:spMkLst>
        </pc:spChg>
        <pc:spChg chg="mod">
          <ac:chgData name="Samira MHAMSA [EKVY]" userId="S::samira.mhamsa@ekovya.com::97bca04c-d510-4e0a-9b7c-fecd571a8b3c" providerId="AD" clId="Web-{95240227-973A-D701-015B-63C4DAA4DBF2}" dt="2023-11-03T14:02:47.652" v="388" actId="1076"/>
          <ac:spMkLst>
            <pc:docMk/>
            <pc:sldMk cId="0" sldId="296"/>
            <ac:spMk id="20" creationId="{00000000-0000-0000-0000-000000000000}"/>
          </ac:spMkLst>
        </pc:spChg>
      </pc:sldChg>
      <pc:sldChg chg="modSp">
        <pc:chgData name="Samira MHAMSA [EKVY]" userId="S::samira.mhamsa@ekovya.com::97bca04c-d510-4e0a-9b7c-fecd571a8b3c" providerId="AD" clId="Web-{95240227-973A-D701-015B-63C4DAA4DBF2}" dt="2023-11-03T14:04:04.248" v="396" actId="1076"/>
        <pc:sldMkLst>
          <pc:docMk/>
          <pc:sldMk cId="0" sldId="297"/>
        </pc:sldMkLst>
        <pc:spChg chg="mod">
          <ac:chgData name="Samira MHAMSA [EKVY]" userId="S::samira.mhamsa@ekovya.com::97bca04c-d510-4e0a-9b7c-fecd571a8b3c" providerId="AD" clId="Web-{95240227-973A-D701-015B-63C4DAA4DBF2}" dt="2023-11-03T14:03:38.185" v="394" actId="1076"/>
          <ac:spMkLst>
            <pc:docMk/>
            <pc:sldMk cId="0" sldId="297"/>
            <ac:spMk id="6" creationId="{00000000-0000-0000-0000-000000000000}"/>
          </ac:spMkLst>
        </pc:spChg>
        <pc:spChg chg="mod">
          <ac:chgData name="Samira MHAMSA [EKVY]" userId="S::samira.mhamsa@ekovya.com::97bca04c-d510-4e0a-9b7c-fecd571a8b3c" providerId="AD" clId="Web-{95240227-973A-D701-015B-63C4DAA4DBF2}" dt="2023-11-03T14:04:04.248" v="396" actId="1076"/>
          <ac:spMkLst>
            <pc:docMk/>
            <pc:sldMk cId="0" sldId="297"/>
            <ac:spMk id="7" creationId="{00000000-0000-0000-0000-000000000000}"/>
          </ac:spMkLst>
        </pc:spChg>
      </pc:sldChg>
      <pc:sldChg chg="delSp modSp">
        <pc:chgData name="Samira MHAMSA [EKVY]" userId="S::samira.mhamsa@ekovya.com::97bca04c-d510-4e0a-9b7c-fecd571a8b3c" providerId="AD" clId="Web-{95240227-973A-D701-015B-63C4DAA4DBF2}" dt="2023-11-03T13:17:22.805" v="124"/>
        <pc:sldMkLst>
          <pc:docMk/>
          <pc:sldMk cId="0" sldId="299"/>
        </pc:sldMkLst>
        <pc:spChg chg="del mod">
          <ac:chgData name="Samira MHAMSA [EKVY]" userId="S::samira.mhamsa@ekovya.com::97bca04c-d510-4e0a-9b7c-fecd571a8b3c" providerId="AD" clId="Web-{95240227-973A-D701-015B-63C4DAA4DBF2}" dt="2023-11-03T13:17:22.805" v="124"/>
          <ac:spMkLst>
            <pc:docMk/>
            <pc:sldMk cId="0" sldId="299"/>
            <ac:spMk id="6" creationId="{00000000-0000-0000-0000-000000000000}"/>
          </ac:spMkLst>
        </pc:spChg>
        <pc:spChg chg="mod">
          <ac:chgData name="Samira MHAMSA [EKVY]" userId="S::samira.mhamsa@ekovya.com::97bca04c-d510-4e0a-9b7c-fecd571a8b3c" providerId="AD" clId="Web-{95240227-973A-D701-015B-63C4DAA4DBF2}" dt="2023-11-03T13:16:24.475" v="104" actId="20577"/>
          <ac:spMkLst>
            <pc:docMk/>
            <pc:sldMk cId="0" sldId="299"/>
            <ac:spMk id="7" creationId="{00000000-0000-0000-0000-000000000000}"/>
          </ac:spMkLst>
        </pc:spChg>
        <pc:spChg chg="mod">
          <ac:chgData name="Samira MHAMSA [EKVY]" userId="S::samira.mhamsa@ekovya.com::97bca04c-d510-4e0a-9b7c-fecd571a8b3c" providerId="AD" clId="Web-{95240227-973A-D701-015B-63C4DAA4DBF2}" dt="2023-11-03T13:16:16.288" v="99" actId="1076"/>
          <ac:spMkLst>
            <pc:docMk/>
            <pc:sldMk cId="0" sldId="299"/>
            <ac:spMk id="8" creationId="{00000000-0000-0000-0000-000000000000}"/>
          </ac:spMkLst>
        </pc:spChg>
        <pc:spChg chg="del">
          <ac:chgData name="Samira MHAMSA [EKVY]" userId="S::samira.mhamsa@ekovya.com::97bca04c-d510-4e0a-9b7c-fecd571a8b3c" providerId="AD" clId="Web-{95240227-973A-D701-015B-63C4DAA4DBF2}" dt="2023-11-03T13:17:19.618" v="122"/>
          <ac:spMkLst>
            <pc:docMk/>
            <pc:sldMk cId="0" sldId="299"/>
            <ac:spMk id="10" creationId="{00000000-0000-0000-0000-000000000000}"/>
          </ac:spMkLst>
        </pc:spChg>
        <pc:spChg chg="mod">
          <ac:chgData name="Samira MHAMSA [EKVY]" userId="S::samira.mhamsa@ekovya.com::97bca04c-d510-4e0a-9b7c-fecd571a8b3c" providerId="AD" clId="Web-{95240227-973A-D701-015B-63C4DAA4DBF2}" dt="2023-11-03T13:16:47.054" v="113" actId="20577"/>
          <ac:spMkLst>
            <pc:docMk/>
            <pc:sldMk cId="0" sldId="299"/>
            <ac:spMk id="11" creationId="{00000000-0000-0000-0000-000000000000}"/>
          </ac:spMkLst>
        </pc:spChg>
        <pc:spChg chg="mod">
          <ac:chgData name="Samira MHAMSA [EKVY]" userId="S::samira.mhamsa@ekovya.com::97bca04c-d510-4e0a-9b7c-fecd571a8b3c" providerId="AD" clId="Web-{95240227-973A-D701-015B-63C4DAA4DBF2}" dt="2023-11-03T13:16:32.991" v="106" actId="1076"/>
          <ac:spMkLst>
            <pc:docMk/>
            <pc:sldMk cId="0" sldId="299"/>
            <ac:spMk id="12" creationId="{00000000-0000-0000-0000-000000000000}"/>
          </ac:spMkLst>
        </pc:spChg>
        <pc:spChg chg="del">
          <ac:chgData name="Samira MHAMSA [EKVY]" userId="S::samira.mhamsa@ekovya.com::97bca04c-d510-4e0a-9b7c-fecd571a8b3c" providerId="AD" clId="Web-{95240227-973A-D701-015B-63C4DAA4DBF2}" dt="2023-11-03T13:17:18.336" v="121"/>
          <ac:spMkLst>
            <pc:docMk/>
            <pc:sldMk cId="0" sldId="299"/>
            <ac:spMk id="14" creationId="{00000000-0000-0000-0000-000000000000}"/>
          </ac:spMkLst>
        </pc:spChg>
        <pc:spChg chg="mod">
          <ac:chgData name="Samira MHAMSA [EKVY]" userId="S::samira.mhamsa@ekovya.com::97bca04c-d510-4e0a-9b7c-fecd571a8b3c" providerId="AD" clId="Web-{95240227-973A-D701-015B-63C4DAA4DBF2}" dt="2023-11-03T13:17:14.102" v="120" actId="20577"/>
          <ac:spMkLst>
            <pc:docMk/>
            <pc:sldMk cId="0" sldId="299"/>
            <ac:spMk id="15" creationId="{00000000-0000-0000-0000-000000000000}"/>
          </ac:spMkLst>
        </pc:spChg>
        <pc:spChg chg="mod">
          <ac:chgData name="Samira MHAMSA [EKVY]" userId="S::samira.mhamsa@ekovya.com::97bca04c-d510-4e0a-9b7c-fecd571a8b3c" providerId="AD" clId="Web-{95240227-973A-D701-015B-63C4DAA4DBF2}" dt="2023-11-03T13:17:10.149" v="116" actId="1076"/>
          <ac:spMkLst>
            <pc:docMk/>
            <pc:sldMk cId="0" sldId="299"/>
            <ac:spMk id="16" creationId="{00000000-0000-0000-0000-000000000000}"/>
          </ac:spMkLst>
        </pc:spChg>
      </pc:sldChg>
      <pc:sldChg chg="modSp">
        <pc:chgData name="Samira MHAMSA [EKVY]" userId="S::samira.mhamsa@ekovya.com::97bca04c-d510-4e0a-9b7c-fecd571a8b3c" providerId="AD" clId="Web-{95240227-973A-D701-015B-63C4DAA4DBF2}" dt="2023-11-03T13:16:01.522" v="97" actId="1076"/>
        <pc:sldMkLst>
          <pc:docMk/>
          <pc:sldMk cId="0" sldId="301"/>
        </pc:sldMkLst>
        <pc:spChg chg="mod">
          <ac:chgData name="Samira MHAMSA [EKVY]" userId="S::samira.mhamsa@ekovya.com::97bca04c-d510-4e0a-9b7c-fecd571a8b3c" providerId="AD" clId="Web-{95240227-973A-D701-015B-63C4DAA4DBF2}" dt="2023-11-03T13:15:51.849" v="96" actId="14100"/>
          <ac:spMkLst>
            <pc:docMk/>
            <pc:sldMk cId="0" sldId="301"/>
            <ac:spMk id="4" creationId="{00000000-0000-0000-0000-000000000000}"/>
          </ac:spMkLst>
        </pc:spChg>
        <pc:spChg chg="mod">
          <ac:chgData name="Samira MHAMSA [EKVY]" userId="S::samira.mhamsa@ekovya.com::97bca04c-d510-4e0a-9b7c-fecd571a8b3c" providerId="AD" clId="Web-{95240227-973A-D701-015B-63C4DAA4DBF2}" dt="2023-11-03T13:16:01.522" v="97" actId="1076"/>
          <ac:spMkLst>
            <pc:docMk/>
            <pc:sldMk cId="0" sldId="301"/>
            <ac:spMk id="5" creationId="{00000000-0000-0000-0000-000000000000}"/>
          </ac:spMkLst>
        </pc:spChg>
      </pc:sldChg>
      <pc:sldChg chg="modSp">
        <pc:chgData name="Samira MHAMSA [EKVY]" userId="S::samira.mhamsa@ekovya.com::97bca04c-d510-4e0a-9b7c-fecd571a8b3c" providerId="AD" clId="Web-{95240227-973A-D701-015B-63C4DAA4DBF2}" dt="2023-11-03T13:12:01.858" v="95" actId="1076"/>
        <pc:sldMkLst>
          <pc:docMk/>
          <pc:sldMk cId="0" sldId="305"/>
        </pc:sldMkLst>
        <pc:graphicFrameChg chg="mod modGraphic">
          <ac:chgData name="Samira MHAMSA [EKVY]" userId="S::samira.mhamsa@ekovya.com::97bca04c-d510-4e0a-9b7c-fecd571a8b3c" providerId="AD" clId="Web-{95240227-973A-D701-015B-63C4DAA4DBF2}" dt="2023-11-03T13:10:41.200" v="88"/>
          <ac:graphicFrameMkLst>
            <pc:docMk/>
            <pc:sldMk cId="0" sldId="305"/>
            <ac:graphicFrameMk id="16" creationId="{CD84D1C2-6267-9EF5-0AEA-4536CC2D79FD}"/>
          </ac:graphicFrameMkLst>
        </pc:graphicFrameChg>
        <pc:picChg chg="mod">
          <ac:chgData name="Samira MHAMSA [EKVY]" userId="S::samira.mhamsa@ekovya.com::97bca04c-d510-4e0a-9b7c-fecd571a8b3c" providerId="AD" clId="Web-{95240227-973A-D701-015B-63C4DAA4DBF2}" dt="2023-11-03T13:11:59.264" v="94" actId="14100"/>
          <ac:picMkLst>
            <pc:docMk/>
            <pc:sldMk cId="0" sldId="305"/>
            <ac:picMk id="17" creationId="{95999735-99F4-A9B5-0218-B8995F9ADAC5}"/>
          </ac:picMkLst>
        </pc:picChg>
        <pc:picChg chg="mod">
          <ac:chgData name="Samira MHAMSA [EKVY]" userId="S::samira.mhamsa@ekovya.com::97bca04c-d510-4e0a-9b7c-fecd571a8b3c" providerId="AD" clId="Web-{95240227-973A-D701-015B-63C4DAA4DBF2}" dt="2023-11-03T13:11:54.311" v="92" actId="1076"/>
          <ac:picMkLst>
            <pc:docMk/>
            <pc:sldMk cId="0" sldId="305"/>
            <ac:picMk id="18" creationId="{7A8B5EE3-5FBC-25DA-D739-C879806B6D1A}"/>
          </ac:picMkLst>
        </pc:picChg>
        <pc:picChg chg="mod">
          <ac:chgData name="Samira MHAMSA [EKVY]" userId="S::samira.mhamsa@ekovya.com::97bca04c-d510-4e0a-9b7c-fecd571a8b3c" providerId="AD" clId="Web-{95240227-973A-D701-015B-63C4DAA4DBF2}" dt="2023-11-03T13:12:01.858" v="95" actId="1076"/>
          <ac:picMkLst>
            <pc:docMk/>
            <pc:sldMk cId="0" sldId="305"/>
            <ac:picMk id="19" creationId="{DF7D70A0-B91B-7ED0-6DF8-361DFC239C24}"/>
          </ac:picMkLst>
        </pc:picChg>
      </pc:sldChg>
      <pc:sldChg chg="modSp">
        <pc:chgData name="Samira MHAMSA [EKVY]" userId="S::samira.mhamsa@ekovya.com::97bca04c-d510-4e0a-9b7c-fecd571a8b3c" providerId="AD" clId="Web-{95240227-973A-D701-015B-63C4DAA4DBF2}" dt="2023-11-03T13:33:32.303" v="198" actId="1076"/>
        <pc:sldMkLst>
          <pc:docMk/>
          <pc:sldMk cId="3605143947" sldId="310"/>
        </pc:sldMkLst>
        <pc:spChg chg="mod">
          <ac:chgData name="Samira MHAMSA [EKVY]" userId="S::samira.mhamsa@ekovya.com::97bca04c-d510-4e0a-9b7c-fecd571a8b3c" providerId="AD" clId="Web-{95240227-973A-D701-015B-63C4DAA4DBF2}" dt="2023-11-03T13:33:32.303" v="198" actId="1076"/>
          <ac:spMkLst>
            <pc:docMk/>
            <pc:sldMk cId="3605143947" sldId="310"/>
            <ac:spMk id="5" creationId="{0F6E0063-355A-D211-9E22-E4345B1380D5}"/>
          </ac:spMkLst>
        </pc:spChg>
        <pc:spChg chg="mod">
          <ac:chgData name="Samira MHAMSA [EKVY]" userId="S::samira.mhamsa@ekovya.com::97bca04c-d510-4e0a-9b7c-fecd571a8b3c" providerId="AD" clId="Web-{95240227-973A-D701-015B-63C4DAA4DBF2}" dt="2023-11-03T13:33:25.646" v="197" actId="1076"/>
          <ac:spMkLst>
            <pc:docMk/>
            <pc:sldMk cId="3605143947" sldId="310"/>
            <ac:spMk id="6" creationId="{CBBA8623-ACB2-0FD5-B28B-F224907845A9}"/>
          </ac:spMkLst>
        </pc:spChg>
      </pc:sldChg>
    </pc:docChg>
  </pc:docChgLst>
  <pc:docChgLst>
    <pc:chgData name="Dyhia AMOUR [EKVY]" userId="S::dyhia.amour@ekovya.com::378b676f-e814-4fd2-99e0-7caeb5e8453a" providerId="AD" clId="Web-{E02EEAF5-EE6E-47E4-A954-C4080C7A1A3F}"/>
    <pc:docChg chg="addSld delSld modSld">
      <pc:chgData name="Dyhia AMOUR [EKVY]" userId="S::dyhia.amour@ekovya.com::378b676f-e814-4fd2-99e0-7caeb5e8453a" providerId="AD" clId="Web-{E02EEAF5-EE6E-47E4-A954-C4080C7A1A3F}" dt="2023-11-03T13:35:39.321" v="615" actId="20577"/>
      <pc:docMkLst>
        <pc:docMk/>
      </pc:docMkLst>
      <pc:sldChg chg="addSp delSp modSp mod modClrScheme chgLayout">
        <pc:chgData name="Dyhia AMOUR [EKVY]" userId="S::dyhia.amour@ekovya.com::378b676f-e814-4fd2-99e0-7caeb5e8453a" providerId="AD" clId="Web-{E02EEAF5-EE6E-47E4-A954-C4080C7A1A3F}" dt="2023-11-03T13:10:15.439" v="396"/>
        <pc:sldMkLst>
          <pc:docMk/>
          <pc:sldMk cId="0" sldId="257"/>
        </pc:sldMkLst>
        <pc:spChg chg="add del mod ord">
          <ac:chgData name="Dyhia AMOUR [EKVY]" userId="S::dyhia.amour@ekovya.com::378b676f-e814-4fd2-99e0-7caeb5e8453a" providerId="AD" clId="Web-{E02EEAF5-EE6E-47E4-A954-C4080C7A1A3F}" dt="2023-11-03T13:10:11.439" v="395"/>
          <ac:spMkLst>
            <pc:docMk/>
            <pc:sldMk cId="0" sldId="257"/>
            <ac:spMk id="2" creationId="{18C7EEEA-EF22-E72E-D071-825B817913ED}"/>
          </ac:spMkLst>
        </pc:spChg>
        <pc:spChg chg="add del mod ord">
          <ac:chgData name="Dyhia AMOUR [EKVY]" userId="S::dyhia.amour@ekovya.com::378b676f-e814-4fd2-99e0-7caeb5e8453a" providerId="AD" clId="Web-{E02EEAF5-EE6E-47E4-A954-C4080C7A1A3F}" dt="2023-11-03T13:10:15.439" v="396"/>
          <ac:spMkLst>
            <pc:docMk/>
            <pc:sldMk cId="0" sldId="257"/>
            <ac:spMk id="3" creationId="{6EAF943C-1774-BDD7-278A-34C1361F25B8}"/>
          </ac:spMkLst>
        </pc:spChg>
      </pc:sldChg>
      <pc:sldChg chg="modSp">
        <pc:chgData name="Dyhia AMOUR [EKVY]" userId="S::dyhia.amour@ekovya.com::378b676f-e814-4fd2-99e0-7caeb5e8453a" providerId="AD" clId="Web-{E02EEAF5-EE6E-47E4-A954-C4080C7A1A3F}" dt="2023-11-03T13:11:35.863" v="415" actId="1076"/>
        <pc:sldMkLst>
          <pc:docMk/>
          <pc:sldMk cId="0" sldId="259"/>
        </pc:sldMkLst>
        <pc:picChg chg="mod">
          <ac:chgData name="Dyhia AMOUR [EKVY]" userId="S::dyhia.amour@ekovya.com::378b676f-e814-4fd2-99e0-7caeb5e8453a" providerId="AD" clId="Web-{E02EEAF5-EE6E-47E4-A954-C4080C7A1A3F}" dt="2023-11-03T13:11:35.863" v="415" actId="1076"/>
          <ac:picMkLst>
            <pc:docMk/>
            <pc:sldMk cId="0" sldId="259"/>
            <ac:picMk id="3" creationId="{D7BC086F-C34A-D630-F95D-7138D76D2443}"/>
          </ac:picMkLst>
        </pc:picChg>
      </pc:sldChg>
      <pc:sldChg chg="mod setBg">
        <pc:chgData name="Dyhia AMOUR [EKVY]" userId="S::dyhia.amour@ekovya.com::378b676f-e814-4fd2-99e0-7caeb5e8453a" providerId="AD" clId="Web-{E02EEAF5-EE6E-47E4-A954-C4080C7A1A3F}" dt="2023-11-03T13:17:19.419" v="490"/>
        <pc:sldMkLst>
          <pc:docMk/>
          <pc:sldMk cId="0" sldId="263"/>
        </pc:sldMkLst>
      </pc:sldChg>
      <pc:sldChg chg="modSp">
        <pc:chgData name="Dyhia AMOUR [EKVY]" userId="S::dyhia.amour@ekovya.com::378b676f-e814-4fd2-99e0-7caeb5e8453a" providerId="AD" clId="Web-{E02EEAF5-EE6E-47E4-A954-C4080C7A1A3F}" dt="2023-11-03T11:54:17.867" v="176" actId="20577"/>
        <pc:sldMkLst>
          <pc:docMk/>
          <pc:sldMk cId="330255656" sldId="270"/>
        </pc:sldMkLst>
        <pc:spChg chg="mod">
          <ac:chgData name="Dyhia AMOUR [EKVY]" userId="S::dyhia.amour@ekovya.com::378b676f-e814-4fd2-99e0-7caeb5e8453a" providerId="AD" clId="Web-{E02EEAF5-EE6E-47E4-A954-C4080C7A1A3F}" dt="2023-11-03T11:54:17.867" v="176" actId="20577"/>
          <ac:spMkLst>
            <pc:docMk/>
            <pc:sldMk cId="330255656" sldId="270"/>
            <ac:spMk id="5" creationId="{2BC70F74-CD8D-7E25-6893-1355AB284671}"/>
          </ac:spMkLst>
        </pc:spChg>
      </pc:sldChg>
      <pc:sldChg chg="modSp">
        <pc:chgData name="Dyhia AMOUR [EKVY]" userId="S::dyhia.amour@ekovya.com::378b676f-e814-4fd2-99e0-7caeb5e8453a" providerId="AD" clId="Web-{E02EEAF5-EE6E-47E4-A954-C4080C7A1A3F}" dt="2023-11-03T13:16:23.698" v="488" actId="20577"/>
        <pc:sldMkLst>
          <pc:docMk/>
          <pc:sldMk cId="1440125615" sldId="292"/>
        </pc:sldMkLst>
        <pc:spChg chg="mod">
          <ac:chgData name="Dyhia AMOUR [EKVY]" userId="S::dyhia.amour@ekovya.com::378b676f-e814-4fd2-99e0-7caeb5e8453a" providerId="AD" clId="Web-{E02EEAF5-EE6E-47E4-A954-C4080C7A1A3F}" dt="2023-11-03T13:15:53.010" v="463" actId="20577"/>
          <ac:spMkLst>
            <pc:docMk/>
            <pc:sldMk cId="1440125615" sldId="292"/>
            <ac:spMk id="3" creationId="{6120C147-C45A-1B37-856E-40F1C9451523}"/>
          </ac:spMkLst>
        </pc:spChg>
        <pc:spChg chg="mod">
          <ac:chgData name="Dyhia AMOUR [EKVY]" userId="S::dyhia.amour@ekovya.com::378b676f-e814-4fd2-99e0-7caeb5e8453a" providerId="AD" clId="Web-{E02EEAF5-EE6E-47E4-A954-C4080C7A1A3F}" dt="2023-11-03T13:16:23.698" v="488" actId="20577"/>
          <ac:spMkLst>
            <pc:docMk/>
            <pc:sldMk cId="1440125615" sldId="292"/>
            <ac:spMk id="11" creationId="{B58106C3-404C-C6EF-5710-6D004FA42B7A}"/>
          </ac:spMkLst>
        </pc:spChg>
      </pc:sldChg>
      <pc:sldChg chg="addSp delSp modSp">
        <pc:chgData name="Dyhia AMOUR [EKVY]" userId="S::dyhia.amour@ekovya.com::378b676f-e814-4fd2-99e0-7caeb5e8453a" providerId="AD" clId="Web-{E02EEAF5-EE6E-47E4-A954-C4080C7A1A3F}" dt="2023-11-03T11:30:06.659" v="51" actId="20577"/>
        <pc:sldMkLst>
          <pc:docMk/>
          <pc:sldMk cId="0" sldId="294"/>
        </pc:sldMkLst>
        <pc:spChg chg="mod">
          <ac:chgData name="Dyhia AMOUR [EKVY]" userId="S::dyhia.amour@ekovya.com::378b676f-e814-4fd2-99e0-7caeb5e8453a" providerId="AD" clId="Web-{E02EEAF5-EE6E-47E4-A954-C4080C7A1A3F}" dt="2023-11-03T11:28:06.764" v="27" actId="20577"/>
          <ac:spMkLst>
            <pc:docMk/>
            <pc:sldMk cId="0" sldId="294"/>
            <ac:spMk id="4" creationId="{00000000-0000-0000-0000-000000000000}"/>
          </ac:spMkLst>
        </pc:spChg>
        <pc:spChg chg="del mod">
          <ac:chgData name="Dyhia AMOUR [EKVY]" userId="S::dyhia.amour@ekovya.com::378b676f-e814-4fd2-99e0-7caeb5e8453a" providerId="AD" clId="Web-{E02EEAF5-EE6E-47E4-A954-C4080C7A1A3F}" dt="2023-11-03T11:22:56.268" v="1"/>
          <ac:spMkLst>
            <pc:docMk/>
            <pc:sldMk cId="0" sldId="294"/>
            <ac:spMk id="7" creationId="{00000000-0000-0000-0000-000000000000}"/>
          </ac:spMkLst>
        </pc:spChg>
        <pc:spChg chg="mod">
          <ac:chgData name="Dyhia AMOUR [EKVY]" userId="S::dyhia.amour@ekovya.com::378b676f-e814-4fd2-99e0-7caeb5e8453a" providerId="AD" clId="Web-{E02EEAF5-EE6E-47E4-A954-C4080C7A1A3F}" dt="2023-11-03T11:29:54.830" v="47" actId="20577"/>
          <ac:spMkLst>
            <pc:docMk/>
            <pc:sldMk cId="0" sldId="294"/>
            <ac:spMk id="8" creationId="{00000000-0000-0000-0000-000000000000}"/>
          </ac:spMkLst>
        </pc:spChg>
        <pc:spChg chg="mod">
          <ac:chgData name="Dyhia AMOUR [EKVY]" userId="S::dyhia.amour@ekovya.com::378b676f-e814-4fd2-99e0-7caeb5e8453a" providerId="AD" clId="Web-{E02EEAF5-EE6E-47E4-A954-C4080C7A1A3F}" dt="2023-11-03T11:23:44.582" v="8" actId="14100"/>
          <ac:spMkLst>
            <pc:docMk/>
            <pc:sldMk cId="0" sldId="294"/>
            <ac:spMk id="10" creationId="{00000000-0000-0000-0000-000000000000}"/>
          </ac:spMkLst>
        </pc:spChg>
        <pc:spChg chg="del mod">
          <ac:chgData name="Dyhia AMOUR [EKVY]" userId="S::dyhia.amour@ekovya.com::378b676f-e814-4fd2-99e0-7caeb5e8453a" providerId="AD" clId="Web-{E02EEAF5-EE6E-47E4-A954-C4080C7A1A3F}" dt="2023-11-03T11:23:26.222" v="4"/>
          <ac:spMkLst>
            <pc:docMk/>
            <pc:sldMk cId="0" sldId="294"/>
            <ac:spMk id="11" creationId="{00000000-0000-0000-0000-000000000000}"/>
          </ac:spMkLst>
        </pc:spChg>
        <pc:spChg chg="mod">
          <ac:chgData name="Dyhia AMOUR [EKVY]" userId="S::dyhia.amour@ekovya.com::378b676f-e814-4fd2-99e0-7caeb5e8453a" providerId="AD" clId="Web-{E02EEAF5-EE6E-47E4-A954-C4080C7A1A3F}" dt="2023-11-03T11:29:43.142" v="45" actId="14100"/>
          <ac:spMkLst>
            <pc:docMk/>
            <pc:sldMk cId="0" sldId="294"/>
            <ac:spMk id="12" creationId="{00000000-0000-0000-0000-000000000000}"/>
          </ac:spMkLst>
        </pc:spChg>
        <pc:spChg chg="del mod">
          <ac:chgData name="Dyhia AMOUR [EKVY]" userId="S::dyhia.amour@ekovya.com::378b676f-e814-4fd2-99e0-7caeb5e8453a" providerId="AD" clId="Web-{E02EEAF5-EE6E-47E4-A954-C4080C7A1A3F}" dt="2023-11-03T11:24:05.443" v="11"/>
          <ac:spMkLst>
            <pc:docMk/>
            <pc:sldMk cId="0" sldId="294"/>
            <ac:spMk id="15" creationId="{00000000-0000-0000-0000-000000000000}"/>
          </ac:spMkLst>
        </pc:spChg>
        <pc:spChg chg="mod">
          <ac:chgData name="Dyhia AMOUR [EKVY]" userId="S::dyhia.amour@ekovya.com::378b676f-e814-4fd2-99e0-7caeb5e8453a" providerId="AD" clId="Web-{E02EEAF5-EE6E-47E4-A954-C4080C7A1A3F}" dt="2023-11-03T11:30:06.659" v="51" actId="20577"/>
          <ac:spMkLst>
            <pc:docMk/>
            <pc:sldMk cId="0" sldId="294"/>
            <ac:spMk id="16" creationId="{00000000-0000-0000-0000-000000000000}"/>
          </ac:spMkLst>
        </pc:spChg>
        <pc:picChg chg="add del mod">
          <ac:chgData name="Dyhia AMOUR [EKVY]" userId="S::dyhia.amour@ekovya.com::378b676f-e814-4fd2-99e0-7caeb5e8453a" providerId="AD" clId="Web-{E02EEAF5-EE6E-47E4-A954-C4080C7A1A3F}" dt="2023-11-03T11:26:46.667" v="20"/>
          <ac:picMkLst>
            <pc:docMk/>
            <pc:sldMk cId="0" sldId="294"/>
            <ac:picMk id="2" creationId="{70D6A7B7-7807-6B4A-6041-1A8D7892D349}"/>
          </ac:picMkLst>
        </pc:picChg>
        <pc:picChg chg="add mod">
          <ac:chgData name="Dyhia AMOUR [EKVY]" userId="S::dyhia.amour@ekovya.com::378b676f-e814-4fd2-99e0-7caeb5e8453a" providerId="AD" clId="Web-{E02EEAF5-EE6E-47E4-A954-C4080C7A1A3F}" dt="2023-11-03T11:29:47.408" v="46" actId="14100"/>
          <ac:picMkLst>
            <pc:docMk/>
            <pc:sldMk cId="0" sldId="294"/>
            <ac:picMk id="3" creationId="{D32EC1D0-611D-4234-AA19-2E8AD7B5CD51}"/>
          </ac:picMkLst>
        </pc:picChg>
      </pc:sldChg>
      <pc:sldChg chg="modSp">
        <pc:chgData name="Dyhia AMOUR [EKVY]" userId="S::dyhia.amour@ekovya.com::378b676f-e814-4fd2-99e0-7caeb5e8453a" providerId="AD" clId="Web-{E02EEAF5-EE6E-47E4-A954-C4080C7A1A3F}" dt="2023-11-03T11:35:43.874" v="85" actId="20577"/>
        <pc:sldMkLst>
          <pc:docMk/>
          <pc:sldMk cId="0" sldId="295"/>
        </pc:sldMkLst>
        <pc:spChg chg="mod">
          <ac:chgData name="Dyhia AMOUR [EKVY]" userId="S::dyhia.amour@ekovya.com::378b676f-e814-4fd2-99e0-7caeb5e8453a" providerId="AD" clId="Web-{E02EEAF5-EE6E-47E4-A954-C4080C7A1A3F}" dt="2023-11-03T11:35:36.858" v="84" actId="20577"/>
          <ac:spMkLst>
            <pc:docMk/>
            <pc:sldMk cId="0" sldId="295"/>
            <ac:spMk id="6" creationId="{00000000-0000-0000-0000-000000000000}"/>
          </ac:spMkLst>
        </pc:spChg>
        <pc:spChg chg="mod">
          <ac:chgData name="Dyhia AMOUR [EKVY]" userId="S::dyhia.amour@ekovya.com::378b676f-e814-4fd2-99e0-7caeb5e8453a" providerId="AD" clId="Web-{E02EEAF5-EE6E-47E4-A954-C4080C7A1A3F}" dt="2023-11-03T11:35:43.874" v="85" actId="20577"/>
          <ac:spMkLst>
            <pc:docMk/>
            <pc:sldMk cId="0" sldId="295"/>
            <ac:spMk id="8" creationId="{00000000-0000-0000-0000-000000000000}"/>
          </ac:spMkLst>
        </pc:spChg>
      </pc:sldChg>
      <pc:sldChg chg="delSp modSp">
        <pc:chgData name="Dyhia AMOUR [EKVY]" userId="S::dyhia.amour@ekovya.com::378b676f-e814-4fd2-99e0-7caeb5e8453a" providerId="AD" clId="Web-{E02EEAF5-EE6E-47E4-A954-C4080C7A1A3F}" dt="2023-11-03T13:28:28.857" v="512" actId="20577"/>
        <pc:sldMkLst>
          <pc:docMk/>
          <pc:sldMk cId="0" sldId="296"/>
        </pc:sldMkLst>
        <pc:spChg chg="del">
          <ac:chgData name="Dyhia AMOUR [EKVY]" userId="S::dyhia.amour@ekovya.com::378b676f-e814-4fd2-99e0-7caeb5e8453a" providerId="AD" clId="Web-{E02EEAF5-EE6E-47E4-A954-C4080C7A1A3F}" dt="2023-11-03T11:39:48.055" v="104"/>
          <ac:spMkLst>
            <pc:docMk/>
            <pc:sldMk cId="0" sldId="296"/>
            <ac:spMk id="5" creationId="{00000000-0000-0000-0000-000000000000}"/>
          </ac:spMkLst>
        </pc:spChg>
        <pc:spChg chg="del">
          <ac:chgData name="Dyhia AMOUR [EKVY]" userId="S::dyhia.amour@ekovya.com::378b676f-e814-4fd2-99e0-7caeb5e8453a" providerId="AD" clId="Web-{E02EEAF5-EE6E-47E4-A954-C4080C7A1A3F}" dt="2023-11-03T11:39:44.242" v="101"/>
          <ac:spMkLst>
            <pc:docMk/>
            <pc:sldMk cId="0" sldId="296"/>
            <ac:spMk id="6" creationId="{00000000-0000-0000-0000-000000000000}"/>
          </ac:spMkLst>
        </pc:spChg>
        <pc:spChg chg="del">
          <ac:chgData name="Dyhia AMOUR [EKVY]" userId="S::dyhia.amour@ekovya.com::378b676f-e814-4fd2-99e0-7caeb5e8453a" providerId="AD" clId="Web-{E02EEAF5-EE6E-47E4-A954-C4080C7A1A3F}" dt="2023-11-03T11:39:50.195" v="105"/>
          <ac:spMkLst>
            <pc:docMk/>
            <pc:sldMk cId="0" sldId="296"/>
            <ac:spMk id="7" creationId="{00000000-0000-0000-0000-000000000000}"/>
          </ac:spMkLst>
        </pc:spChg>
        <pc:spChg chg="mod">
          <ac:chgData name="Dyhia AMOUR [EKVY]" userId="S::dyhia.amour@ekovya.com::378b676f-e814-4fd2-99e0-7caeb5e8453a" providerId="AD" clId="Web-{E02EEAF5-EE6E-47E4-A954-C4080C7A1A3F}" dt="2023-11-03T11:40:53.338" v="118" actId="1076"/>
          <ac:spMkLst>
            <pc:docMk/>
            <pc:sldMk cId="0" sldId="296"/>
            <ac:spMk id="8" creationId="{00000000-0000-0000-0000-000000000000}"/>
          </ac:spMkLst>
        </pc:spChg>
        <pc:spChg chg="mod">
          <ac:chgData name="Dyhia AMOUR [EKVY]" userId="S::dyhia.amour@ekovya.com::378b676f-e814-4fd2-99e0-7caeb5e8453a" providerId="AD" clId="Web-{E02EEAF5-EE6E-47E4-A954-C4080C7A1A3F}" dt="2023-11-03T11:40:14.649" v="110" actId="14100"/>
          <ac:spMkLst>
            <pc:docMk/>
            <pc:sldMk cId="0" sldId="296"/>
            <ac:spMk id="9" creationId="{00000000-0000-0000-0000-000000000000}"/>
          </ac:spMkLst>
        </pc:spChg>
        <pc:spChg chg="mod">
          <ac:chgData name="Dyhia AMOUR [EKVY]" userId="S::dyhia.amour@ekovya.com::378b676f-e814-4fd2-99e0-7caeb5e8453a" providerId="AD" clId="Web-{E02EEAF5-EE6E-47E4-A954-C4080C7A1A3F}" dt="2023-11-03T13:28:28.857" v="512" actId="20577"/>
          <ac:spMkLst>
            <pc:docMk/>
            <pc:sldMk cId="0" sldId="296"/>
            <ac:spMk id="10" creationId="{00000000-0000-0000-0000-000000000000}"/>
          </ac:spMkLst>
        </pc:spChg>
        <pc:spChg chg="del">
          <ac:chgData name="Dyhia AMOUR [EKVY]" userId="S::dyhia.amour@ekovya.com::378b676f-e814-4fd2-99e0-7caeb5e8453a" providerId="AD" clId="Web-{E02EEAF5-EE6E-47E4-A954-C4080C7A1A3F}" dt="2023-11-03T11:39:45.945" v="102"/>
          <ac:spMkLst>
            <pc:docMk/>
            <pc:sldMk cId="0" sldId="296"/>
            <ac:spMk id="11" creationId="{00000000-0000-0000-0000-000000000000}"/>
          </ac:spMkLst>
        </pc:spChg>
        <pc:spChg chg="del">
          <ac:chgData name="Dyhia AMOUR [EKVY]" userId="S::dyhia.amour@ekovya.com::378b676f-e814-4fd2-99e0-7caeb5e8453a" providerId="AD" clId="Web-{E02EEAF5-EE6E-47E4-A954-C4080C7A1A3F}" dt="2023-11-03T11:39:57.367" v="107"/>
          <ac:spMkLst>
            <pc:docMk/>
            <pc:sldMk cId="0" sldId="296"/>
            <ac:spMk id="12" creationId="{00000000-0000-0000-0000-000000000000}"/>
          </ac:spMkLst>
        </pc:spChg>
        <pc:spChg chg="mod">
          <ac:chgData name="Dyhia AMOUR [EKVY]" userId="S::dyhia.amour@ekovya.com::378b676f-e814-4fd2-99e0-7caeb5e8453a" providerId="AD" clId="Web-{E02EEAF5-EE6E-47E4-A954-C4080C7A1A3F}" dt="2023-11-03T11:40:46.744" v="116" actId="1076"/>
          <ac:spMkLst>
            <pc:docMk/>
            <pc:sldMk cId="0" sldId="296"/>
            <ac:spMk id="13" creationId="{00000000-0000-0000-0000-000000000000}"/>
          </ac:spMkLst>
        </pc:spChg>
        <pc:spChg chg="mod">
          <ac:chgData name="Dyhia AMOUR [EKVY]" userId="S::dyhia.amour@ekovya.com::378b676f-e814-4fd2-99e0-7caeb5e8453a" providerId="AD" clId="Web-{E02EEAF5-EE6E-47E4-A954-C4080C7A1A3F}" dt="2023-11-03T11:40:19.900" v="111" actId="14100"/>
          <ac:spMkLst>
            <pc:docMk/>
            <pc:sldMk cId="0" sldId="296"/>
            <ac:spMk id="14" creationId="{00000000-0000-0000-0000-000000000000}"/>
          </ac:spMkLst>
        </pc:spChg>
        <pc:spChg chg="mod">
          <ac:chgData name="Dyhia AMOUR [EKVY]" userId="S::dyhia.amour@ekovya.com::378b676f-e814-4fd2-99e0-7caeb5e8453a" providerId="AD" clId="Web-{E02EEAF5-EE6E-47E4-A954-C4080C7A1A3F}" dt="2023-11-03T13:28:24.201" v="509" actId="20577"/>
          <ac:spMkLst>
            <pc:docMk/>
            <pc:sldMk cId="0" sldId="296"/>
            <ac:spMk id="15" creationId="{00000000-0000-0000-0000-000000000000}"/>
          </ac:spMkLst>
        </pc:spChg>
        <pc:spChg chg="del">
          <ac:chgData name="Dyhia AMOUR [EKVY]" userId="S::dyhia.amour@ekovya.com::378b676f-e814-4fd2-99e0-7caeb5e8453a" providerId="AD" clId="Web-{E02EEAF5-EE6E-47E4-A954-C4080C7A1A3F}" dt="2023-11-03T11:39:47.148" v="103"/>
          <ac:spMkLst>
            <pc:docMk/>
            <pc:sldMk cId="0" sldId="296"/>
            <ac:spMk id="16" creationId="{00000000-0000-0000-0000-000000000000}"/>
          </ac:spMkLst>
        </pc:spChg>
        <pc:spChg chg="del">
          <ac:chgData name="Dyhia AMOUR [EKVY]" userId="S::dyhia.amour@ekovya.com::378b676f-e814-4fd2-99e0-7caeb5e8453a" providerId="AD" clId="Web-{E02EEAF5-EE6E-47E4-A954-C4080C7A1A3F}" dt="2023-11-03T11:39:55.180" v="106"/>
          <ac:spMkLst>
            <pc:docMk/>
            <pc:sldMk cId="0" sldId="296"/>
            <ac:spMk id="17" creationId="{00000000-0000-0000-0000-000000000000}"/>
          </ac:spMkLst>
        </pc:spChg>
        <pc:spChg chg="mod">
          <ac:chgData name="Dyhia AMOUR [EKVY]" userId="S::dyhia.amour@ekovya.com::378b676f-e814-4fd2-99e0-7caeb5e8453a" providerId="AD" clId="Web-{E02EEAF5-EE6E-47E4-A954-C4080C7A1A3F}" dt="2023-11-03T11:40:42.150" v="115" actId="1076"/>
          <ac:spMkLst>
            <pc:docMk/>
            <pc:sldMk cId="0" sldId="296"/>
            <ac:spMk id="18" creationId="{00000000-0000-0000-0000-000000000000}"/>
          </ac:spMkLst>
        </pc:spChg>
        <pc:spChg chg="mod">
          <ac:chgData name="Dyhia AMOUR [EKVY]" userId="S::dyhia.amour@ekovya.com::378b676f-e814-4fd2-99e0-7caeb5e8453a" providerId="AD" clId="Web-{E02EEAF5-EE6E-47E4-A954-C4080C7A1A3F}" dt="2023-11-03T11:40:28.056" v="113" actId="14100"/>
          <ac:spMkLst>
            <pc:docMk/>
            <pc:sldMk cId="0" sldId="296"/>
            <ac:spMk id="19" creationId="{00000000-0000-0000-0000-000000000000}"/>
          </ac:spMkLst>
        </pc:spChg>
        <pc:spChg chg="mod">
          <ac:chgData name="Dyhia AMOUR [EKVY]" userId="S::dyhia.amour@ekovya.com::378b676f-e814-4fd2-99e0-7caeb5e8453a" providerId="AD" clId="Web-{E02EEAF5-EE6E-47E4-A954-C4080C7A1A3F}" dt="2023-11-03T13:28:04.841" v="506" actId="20577"/>
          <ac:spMkLst>
            <pc:docMk/>
            <pc:sldMk cId="0" sldId="296"/>
            <ac:spMk id="20" creationId="{00000000-0000-0000-0000-000000000000}"/>
          </ac:spMkLst>
        </pc:spChg>
      </pc:sldChg>
      <pc:sldChg chg="del">
        <pc:chgData name="Dyhia AMOUR [EKVY]" userId="S::dyhia.amour@ekovya.com::378b676f-e814-4fd2-99e0-7caeb5e8453a" providerId="AD" clId="Web-{E02EEAF5-EE6E-47E4-A954-C4080C7A1A3F}" dt="2023-11-03T11:53:32.943" v="172"/>
        <pc:sldMkLst>
          <pc:docMk/>
          <pc:sldMk cId="0" sldId="298"/>
        </pc:sldMkLst>
      </pc:sldChg>
      <pc:sldChg chg="delSp modSp">
        <pc:chgData name="Dyhia AMOUR [EKVY]" userId="S::dyhia.amour@ekovya.com::378b676f-e814-4fd2-99e0-7caeb5e8453a" providerId="AD" clId="Web-{E02EEAF5-EE6E-47E4-A954-C4080C7A1A3F}" dt="2023-11-03T13:17:51.701" v="492" actId="20577"/>
        <pc:sldMkLst>
          <pc:docMk/>
          <pc:sldMk cId="0" sldId="299"/>
        </pc:sldMkLst>
        <pc:spChg chg="mod">
          <ac:chgData name="Dyhia AMOUR [EKVY]" userId="S::dyhia.amour@ekovya.com::378b676f-e814-4fd2-99e0-7caeb5e8453a" providerId="AD" clId="Web-{E02EEAF5-EE6E-47E4-A954-C4080C7A1A3F}" dt="2023-11-03T13:17:51.701" v="492" actId="20577"/>
          <ac:spMkLst>
            <pc:docMk/>
            <pc:sldMk cId="0" sldId="299"/>
            <ac:spMk id="4" creationId="{00000000-0000-0000-0000-000000000000}"/>
          </ac:spMkLst>
        </pc:spChg>
        <pc:spChg chg="del">
          <ac:chgData name="Dyhia AMOUR [EKVY]" userId="S::dyhia.amour@ekovya.com::378b676f-e814-4fd2-99e0-7caeb5e8453a" providerId="AD" clId="Web-{E02EEAF5-EE6E-47E4-A954-C4080C7A1A3F}" dt="2023-11-03T11:53:43.116" v="173"/>
          <ac:spMkLst>
            <pc:docMk/>
            <pc:sldMk cId="0" sldId="299"/>
            <ac:spMk id="5" creationId="{00000000-0000-0000-0000-000000000000}"/>
          </ac:spMkLst>
        </pc:spChg>
        <pc:spChg chg="del">
          <ac:chgData name="Dyhia AMOUR [EKVY]" userId="S::dyhia.amour@ekovya.com::378b676f-e814-4fd2-99e0-7caeb5e8453a" providerId="AD" clId="Web-{E02EEAF5-EE6E-47E4-A954-C4080C7A1A3F}" dt="2023-11-03T11:53:44.569" v="174"/>
          <ac:spMkLst>
            <pc:docMk/>
            <pc:sldMk cId="0" sldId="299"/>
            <ac:spMk id="9" creationId="{00000000-0000-0000-0000-000000000000}"/>
          </ac:spMkLst>
        </pc:spChg>
        <pc:spChg chg="del">
          <ac:chgData name="Dyhia AMOUR [EKVY]" userId="S::dyhia.amour@ekovya.com::378b676f-e814-4fd2-99e0-7caeb5e8453a" providerId="AD" clId="Web-{E02EEAF5-EE6E-47E4-A954-C4080C7A1A3F}" dt="2023-11-03T11:53:47.367" v="175"/>
          <ac:spMkLst>
            <pc:docMk/>
            <pc:sldMk cId="0" sldId="299"/>
            <ac:spMk id="13" creationId="{00000000-0000-0000-0000-000000000000}"/>
          </ac:spMkLst>
        </pc:spChg>
      </pc:sldChg>
      <pc:sldChg chg="modSp">
        <pc:chgData name="Dyhia AMOUR [EKVY]" userId="S::dyhia.amour@ekovya.com::378b676f-e814-4fd2-99e0-7caeb5e8453a" providerId="AD" clId="Web-{E02EEAF5-EE6E-47E4-A954-C4080C7A1A3F}" dt="2023-11-03T13:31:46.628" v="516" actId="20577"/>
        <pc:sldMkLst>
          <pc:docMk/>
          <pc:sldMk cId="0" sldId="301"/>
        </pc:sldMkLst>
        <pc:spChg chg="mod">
          <ac:chgData name="Dyhia AMOUR [EKVY]" userId="S::dyhia.amour@ekovya.com::378b676f-e814-4fd2-99e0-7caeb5e8453a" providerId="AD" clId="Web-{E02EEAF5-EE6E-47E4-A954-C4080C7A1A3F}" dt="2023-11-03T13:31:46.628" v="516" actId="20577"/>
          <ac:spMkLst>
            <pc:docMk/>
            <pc:sldMk cId="0" sldId="301"/>
            <ac:spMk id="4" creationId="{00000000-0000-0000-0000-000000000000}"/>
          </ac:spMkLst>
        </pc:spChg>
        <pc:spChg chg="mod">
          <ac:chgData name="Dyhia AMOUR [EKVY]" userId="S::dyhia.amour@ekovya.com::378b676f-e814-4fd2-99e0-7caeb5e8453a" providerId="AD" clId="Web-{E02EEAF5-EE6E-47E4-A954-C4080C7A1A3F}" dt="2023-11-03T13:19:21.172" v="503" actId="14100"/>
          <ac:spMkLst>
            <pc:docMk/>
            <pc:sldMk cId="0" sldId="301"/>
            <ac:spMk id="5" creationId="{00000000-0000-0000-0000-000000000000}"/>
          </ac:spMkLst>
        </pc:spChg>
      </pc:sldChg>
      <pc:sldChg chg="addSp delSp modSp">
        <pc:chgData name="Dyhia AMOUR [EKVY]" userId="S::dyhia.amour@ekovya.com::378b676f-e814-4fd2-99e0-7caeb5e8453a" providerId="AD" clId="Web-{E02EEAF5-EE6E-47E4-A954-C4080C7A1A3F}" dt="2023-11-03T13:35:29.899" v="611" actId="20577"/>
        <pc:sldMkLst>
          <pc:docMk/>
          <pc:sldMk cId="0" sldId="303"/>
        </pc:sldMkLst>
        <pc:spChg chg="add mod">
          <ac:chgData name="Dyhia AMOUR [EKVY]" userId="S::dyhia.amour@ekovya.com::378b676f-e814-4fd2-99e0-7caeb5e8453a" providerId="AD" clId="Web-{E02EEAF5-EE6E-47E4-A954-C4080C7A1A3F}" dt="2023-11-03T11:48:27.979" v="171" actId="20577"/>
          <ac:spMkLst>
            <pc:docMk/>
            <pc:sldMk cId="0" sldId="303"/>
            <ac:spMk id="2" creationId="{AB22D499-4EFD-106D-CCF9-253533D70E2D}"/>
          </ac:spMkLst>
        </pc:spChg>
        <pc:spChg chg="add mod">
          <ac:chgData name="Dyhia AMOUR [EKVY]" userId="S::dyhia.amour@ekovya.com::378b676f-e814-4fd2-99e0-7caeb5e8453a" providerId="AD" clId="Web-{E02EEAF5-EE6E-47E4-A954-C4080C7A1A3F}" dt="2023-11-03T11:47:17.914" v="157" actId="20577"/>
          <ac:spMkLst>
            <pc:docMk/>
            <pc:sldMk cId="0" sldId="303"/>
            <ac:spMk id="3" creationId="{035A6AD1-A71B-AE28-4846-1DD822E6BCCC}"/>
          </ac:spMkLst>
        </pc:spChg>
        <pc:spChg chg="mod">
          <ac:chgData name="Dyhia AMOUR [EKVY]" userId="S::dyhia.amour@ekovya.com::378b676f-e814-4fd2-99e0-7caeb5e8453a" providerId="AD" clId="Web-{E02EEAF5-EE6E-47E4-A954-C4080C7A1A3F}" dt="2023-11-03T13:35:29.899" v="611" actId="20577"/>
          <ac:spMkLst>
            <pc:docMk/>
            <pc:sldMk cId="0" sldId="303"/>
            <ac:spMk id="6" creationId="{00000000-0000-0000-0000-000000000000}"/>
          </ac:spMkLst>
        </pc:spChg>
        <pc:spChg chg="del">
          <ac:chgData name="Dyhia AMOUR [EKVY]" userId="S::dyhia.amour@ekovya.com::378b676f-e814-4fd2-99e0-7caeb5e8453a" providerId="AD" clId="Web-{E02EEAF5-EE6E-47E4-A954-C4080C7A1A3F}" dt="2023-11-03T11:44:20.392" v="129"/>
          <ac:spMkLst>
            <pc:docMk/>
            <pc:sldMk cId="0" sldId="303"/>
            <ac:spMk id="7" creationId="{00000000-0000-0000-0000-000000000000}"/>
          </ac:spMkLst>
        </pc:spChg>
        <pc:spChg chg="del">
          <ac:chgData name="Dyhia AMOUR [EKVY]" userId="S::dyhia.amour@ekovya.com::378b676f-e814-4fd2-99e0-7caeb5e8453a" providerId="AD" clId="Web-{E02EEAF5-EE6E-47E4-A954-C4080C7A1A3F}" dt="2023-11-03T11:43:21.594" v="125"/>
          <ac:spMkLst>
            <pc:docMk/>
            <pc:sldMk cId="0" sldId="303"/>
            <ac:spMk id="8" creationId="{00000000-0000-0000-0000-000000000000}"/>
          </ac:spMkLst>
        </pc:spChg>
        <pc:spChg chg="del">
          <ac:chgData name="Dyhia AMOUR [EKVY]" userId="S::dyhia.amour@ekovya.com::378b676f-e814-4fd2-99e0-7caeb5e8453a" providerId="AD" clId="Web-{E02EEAF5-EE6E-47E4-A954-C4080C7A1A3F}" dt="2023-11-03T11:44:28.252" v="133"/>
          <ac:spMkLst>
            <pc:docMk/>
            <pc:sldMk cId="0" sldId="303"/>
            <ac:spMk id="9" creationId="{00000000-0000-0000-0000-000000000000}"/>
          </ac:spMkLst>
        </pc:spChg>
        <pc:spChg chg="mod">
          <ac:chgData name="Dyhia AMOUR [EKVY]" userId="S::dyhia.amour@ekovya.com::378b676f-e814-4fd2-99e0-7caeb5e8453a" providerId="AD" clId="Web-{E02EEAF5-EE6E-47E4-A954-C4080C7A1A3F}" dt="2023-11-03T11:43:17.046" v="124" actId="1076"/>
          <ac:spMkLst>
            <pc:docMk/>
            <pc:sldMk cId="0" sldId="303"/>
            <ac:spMk id="10" creationId="{00000000-0000-0000-0000-000000000000}"/>
          </ac:spMkLst>
        </pc:spChg>
        <pc:spChg chg="mod">
          <ac:chgData name="Dyhia AMOUR [EKVY]" userId="S::dyhia.amour@ekovya.com::378b676f-e814-4fd2-99e0-7caeb5e8453a" providerId="AD" clId="Web-{E02EEAF5-EE6E-47E4-A954-C4080C7A1A3F}" dt="2023-11-03T11:48:04.447" v="167" actId="20577"/>
          <ac:spMkLst>
            <pc:docMk/>
            <pc:sldMk cId="0" sldId="303"/>
            <ac:spMk id="11" creationId="{00000000-0000-0000-0000-000000000000}"/>
          </ac:spMkLst>
        </pc:spChg>
        <pc:spChg chg="mod">
          <ac:chgData name="Dyhia AMOUR [EKVY]" userId="S::dyhia.amour@ekovya.com::378b676f-e814-4fd2-99e0-7caeb5e8453a" providerId="AD" clId="Web-{E02EEAF5-EE6E-47E4-A954-C4080C7A1A3F}" dt="2023-11-03T11:44:41.206" v="134" actId="14100"/>
          <ac:spMkLst>
            <pc:docMk/>
            <pc:sldMk cId="0" sldId="303"/>
            <ac:spMk id="12" creationId="{00000000-0000-0000-0000-000000000000}"/>
          </ac:spMkLst>
        </pc:spChg>
        <pc:spChg chg="del">
          <ac:chgData name="Dyhia AMOUR [EKVY]" userId="S::dyhia.amour@ekovya.com::378b676f-e814-4fd2-99e0-7caeb5e8453a" providerId="AD" clId="Web-{E02EEAF5-EE6E-47E4-A954-C4080C7A1A3F}" dt="2023-11-03T11:43:23.875" v="126"/>
          <ac:spMkLst>
            <pc:docMk/>
            <pc:sldMk cId="0" sldId="303"/>
            <ac:spMk id="13" creationId="{00000000-0000-0000-0000-000000000000}"/>
          </ac:spMkLst>
        </pc:spChg>
        <pc:spChg chg="del">
          <ac:chgData name="Dyhia AMOUR [EKVY]" userId="S::dyhia.amour@ekovya.com::378b676f-e814-4fd2-99e0-7caeb5e8453a" providerId="AD" clId="Web-{E02EEAF5-EE6E-47E4-A954-C4080C7A1A3F}" dt="2023-11-03T11:44:25.471" v="132"/>
          <ac:spMkLst>
            <pc:docMk/>
            <pc:sldMk cId="0" sldId="303"/>
            <ac:spMk id="14" creationId="{00000000-0000-0000-0000-000000000000}"/>
          </ac:spMkLst>
        </pc:spChg>
        <pc:spChg chg="mod">
          <ac:chgData name="Dyhia AMOUR [EKVY]" userId="S::dyhia.amour@ekovya.com::378b676f-e814-4fd2-99e0-7caeb5e8453a" providerId="AD" clId="Web-{E02EEAF5-EE6E-47E4-A954-C4080C7A1A3F}" dt="2023-11-03T11:44:53.987" v="136" actId="1076"/>
          <ac:spMkLst>
            <pc:docMk/>
            <pc:sldMk cId="0" sldId="303"/>
            <ac:spMk id="15" creationId="{00000000-0000-0000-0000-000000000000}"/>
          </ac:spMkLst>
        </pc:spChg>
        <pc:spChg chg="mod">
          <ac:chgData name="Dyhia AMOUR [EKVY]" userId="S::dyhia.amour@ekovya.com::378b676f-e814-4fd2-99e0-7caeb5e8453a" providerId="AD" clId="Web-{E02EEAF5-EE6E-47E4-A954-C4080C7A1A3F}" dt="2023-11-03T11:47:51.166" v="163" actId="20577"/>
          <ac:spMkLst>
            <pc:docMk/>
            <pc:sldMk cId="0" sldId="303"/>
            <ac:spMk id="16" creationId="{00000000-0000-0000-0000-000000000000}"/>
          </ac:spMkLst>
        </pc:spChg>
        <pc:spChg chg="mod">
          <ac:chgData name="Dyhia AMOUR [EKVY]" userId="S::dyhia.amour@ekovya.com::378b676f-e814-4fd2-99e0-7caeb5e8453a" providerId="AD" clId="Web-{E02EEAF5-EE6E-47E4-A954-C4080C7A1A3F}" dt="2023-11-03T11:44:58.659" v="137" actId="14100"/>
          <ac:spMkLst>
            <pc:docMk/>
            <pc:sldMk cId="0" sldId="303"/>
            <ac:spMk id="17" creationId="{00000000-0000-0000-0000-000000000000}"/>
          </ac:spMkLst>
        </pc:spChg>
        <pc:spChg chg="del">
          <ac:chgData name="Dyhia AMOUR [EKVY]" userId="S::dyhia.amour@ekovya.com::378b676f-e814-4fd2-99e0-7caeb5e8453a" providerId="AD" clId="Web-{E02EEAF5-EE6E-47E4-A954-C4080C7A1A3F}" dt="2023-11-03T11:44:21.846" v="130"/>
          <ac:spMkLst>
            <pc:docMk/>
            <pc:sldMk cId="0" sldId="303"/>
            <ac:spMk id="18" creationId="{00000000-0000-0000-0000-000000000000}"/>
          </ac:spMkLst>
        </pc:spChg>
        <pc:spChg chg="del">
          <ac:chgData name="Dyhia AMOUR [EKVY]" userId="S::dyhia.amour@ekovya.com::378b676f-e814-4fd2-99e0-7caeb5e8453a" providerId="AD" clId="Web-{E02EEAF5-EE6E-47E4-A954-C4080C7A1A3F}" dt="2023-11-03T11:44:24.174" v="131"/>
          <ac:spMkLst>
            <pc:docMk/>
            <pc:sldMk cId="0" sldId="303"/>
            <ac:spMk id="19" creationId="{00000000-0000-0000-0000-000000000000}"/>
          </ac:spMkLst>
        </pc:spChg>
        <pc:spChg chg="mod">
          <ac:chgData name="Dyhia AMOUR [EKVY]" userId="S::dyhia.amour@ekovya.com::378b676f-e814-4fd2-99e0-7caeb5e8453a" providerId="AD" clId="Web-{E02EEAF5-EE6E-47E4-A954-C4080C7A1A3F}" dt="2023-11-03T11:45:14.113" v="139" actId="1076"/>
          <ac:spMkLst>
            <pc:docMk/>
            <pc:sldMk cId="0" sldId="303"/>
            <ac:spMk id="20" creationId="{00000000-0000-0000-0000-000000000000}"/>
          </ac:spMkLst>
        </pc:spChg>
        <pc:spChg chg="mod">
          <ac:chgData name="Dyhia AMOUR [EKVY]" userId="S::dyhia.amour@ekovya.com::378b676f-e814-4fd2-99e0-7caeb5e8453a" providerId="AD" clId="Web-{E02EEAF5-EE6E-47E4-A954-C4080C7A1A3F}" dt="2023-11-03T11:47:40.056" v="161" actId="20577"/>
          <ac:spMkLst>
            <pc:docMk/>
            <pc:sldMk cId="0" sldId="303"/>
            <ac:spMk id="21" creationId="{00000000-0000-0000-0000-000000000000}"/>
          </ac:spMkLst>
        </pc:spChg>
        <pc:spChg chg="mod">
          <ac:chgData name="Dyhia AMOUR [EKVY]" userId="S::dyhia.amour@ekovya.com::378b676f-e814-4fd2-99e0-7caeb5e8453a" providerId="AD" clId="Web-{E02EEAF5-EE6E-47E4-A954-C4080C7A1A3F}" dt="2023-11-03T11:45:19.832" v="140" actId="14100"/>
          <ac:spMkLst>
            <pc:docMk/>
            <pc:sldMk cId="0" sldId="303"/>
            <ac:spMk id="22" creationId="{00000000-0000-0000-0000-000000000000}"/>
          </ac:spMkLst>
        </pc:spChg>
      </pc:sldChg>
      <pc:sldChg chg="modSp">
        <pc:chgData name="Dyhia AMOUR [EKVY]" userId="S::dyhia.amour@ekovya.com::378b676f-e814-4fd2-99e0-7caeb5e8453a" providerId="AD" clId="Web-{E02EEAF5-EE6E-47E4-A954-C4080C7A1A3F}" dt="2023-11-03T13:35:39.321" v="615" actId="20577"/>
        <pc:sldMkLst>
          <pc:docMk/>
          <pc:sldMk cId="0" sldId="305"/>
        </pc:sldMkLst>
        <pc:spChg chg="mod">
          <ac:chgData name="Dyhia AMOUR [EKVY]" userId="S::dyhia.amour@ekovya.com::378b676f-e814-4fd2-99e0-7caeb5e8453a" providerId="AD" clId="Web-{E02EEAF5-EE6E-47E4-A954-C4080C7A1A3F}" dt="2023-11-03T13:35:39.321" v="615" actId="20577"/>
          <ac:spMkLst>
            <pc:docMk/>
            <pc:sldMk cId="0" sldId="305"/>
            <ac:spMk id="4" creationId="{00000000-0000-0000-0000-000000000000}"/>
          </ac:spMkLst>
        </pc:spChg>
        <pc:graphicFrameChg chg="mod modGraphic">
          <ac:chgData name="Dyhia AMOUR [EKVY]" userId="S::dyhia.amour@ekovya.com::378b676f-e814-4fd2-99e0-7caeb5e8453a" providerId="AD" clId="Web-{E02EEAF5-EE6E-47E4-A954-C4080C7A1A3F}" dt="2023-11-03T13:05:28.635" v="391"/>
          <ac:graphicFrameMkLst>
            <pc:docMk/>
            <pc:sldMk cId="0" sldId="305"/>
            <ac:graphicFrameMk id="16" creationId="{CD84D1C2-6267-9EF5-0AEA-4536CC2D79FD}"/>
          </ac:graphicFrameMkLst>
        </pc:graphicFrameChg>
      </pc:sldChg>
      <pc:sldChg chg="del">
        <pc:chgData name="Dyhia AMOUR [EKVY]" userId="S::dyhia.amour@ekovya.com::378b676f-e814-4fd2-99e0-7caeb5e8453a" providerId="AD" clId="Web-{E02EEAF5-EE6E-47E4-A954-C4080C7A1A3F}" dt="2023-11-03T13:06:10.292" v="392"/>
        <pc:sldMkLst>
          <pc:docMk/>
          <pc:sldMk cId="1253509379" sldId="312"/>
        </pc:sldMkLst>
      </pc:sldChg>
      <pc:sldChg chg="modSp">
        <pc:chgData name="Dyhia AMOUR [EKVY]" userId="S::dyhia.amour@ekovya.com::378b676f-e814-4fd2-99e0-7caeb5e8453a" providerId="AD" clId="Web-{E02EEAF5-EE6E-47E4-A954-C4080C7A1A3F}" dt="2023-11-03T13:35:34.587" v="613" actId="20577"/>
        <pc:sldMkLst>
          <pc:docMk/>
          <pc:sldMk cId="874797572" sldId="315"/>
        </pc:sldMkLst>
        <pc:spChg chg="mod">
          <ac:chgData name="Dyhia AMOUR [EKVY]" userId="S::dyhia.amour@ekovya.com::378b676f-e814-4fd2-99e0-7caeb5e8453a" providerId="AD" clId="Web-{E02EEAF5-EE6E-47E4-A954-C4080C7A1A3F}" dt="2023-11-03T13:35:34.587" v="613" actId="20577"/>
          <ac:spMkLst>
            <pc:docMk/>
            <pc:sldMk cId="874797572" sldId="315"/>
            <ac:spMk id="2" creationId="{19880253-D04F-0501-FE3C-50BAC1E6B9A5}"/>
          </ac:spMkLst>
        </pc:spChg>
        <pc:graphicFrameChg chg="mod modGraphic">
          <ac:chgData name="Dyhia AMOUR [EKVY]" userId="S::dyhia.amour@ekovya.com::378b676f-e814-4fd2-99e0-7caeb5e8453a" providerId="AD" clId="Web-{E02EEAF5-EE6E-47E4-A954-C4080C7A1A3F}" dt="2023-11-03T13:07:55.701" v="393"/>
          <ac:graphicFrameMkLst>
            <pc:docMk/>
            <pc:sldMk cId="874797572" sldId="315"/>
            <ac:graphicFrameMk id="7" creationId="{1F15A9BD-64D0-F759-8010-8147E9F8F544}"/>
          </ac:graphicFrameMkLst>
        </pc:graphicFrameChg>
      </pc:sldChg>
      <pc:sldChg chg="addSp delSp modSp new">
        <pc:chgData name="Dyhia AMOUR [EKVY]" userId="S::dyhia.amour@ekovya.com::378b676f-e814-4fd2-99e0-7caeb5e8453a" providerId="AD" clId="Web-{E02EEAF5-EE6E-47E4-A954-C4080C7A1A3F}" dt="2023-11-03T13:35:16.305" v="607"/>
        <pc:sldMkLst>
          <pc:docMk/>
          <pc:sldMk cId="844440146" sldId="317"/>
        </pc:sldMkLst>
        <pc:spChg chg="del">
          <ac:chgData name="Dyhia AMOUR [EKVY]" userId="S::dyhia.amour@ekovya.com::378b676f-e814-4fd2-99e0-7caeb5e8453a" providerId="AD" clId="Web-{E02EEAF5-EE6E-47E4-A954-C4080C7A1A3F}" dt="2023-11-03T13:32:19.566" v="518"/>
          <ac:spMkLst>
            <pc:docMk/>
            <pc:sldMk cId="844440146" sldId="317"/>
            <ac:spMk id="2" creationId="{96895777-4193-4485-FFF9-C41F9F9DE1B0}"/>
          </ac:spMkLst>
        </pc:spChg>
        <pc:spChg chg="del mod">
          <ac:chgData name="Dyhia AMOUR [EKVY]" userId="S::dyhia.amour@ekovya.com::378b676f-e814-4fd2-99e0-7caeb5e8453a" providerId="AD" clId="Web-{E02EEAF5-EE6E-47E4-A954-C4080C7A1A3F}" dt="2023-11-03T13:35:16.305" v="607"/>
          <ac:spMkLst>
            <pc:docMk/>
            <pc:sldMk cId="844440146" sldId="317"/>
            <ac:spMk id="3" creationId="{FC5F22D7-F872-3A6D-8FFA-469318223844}"/>
          </ac:spMkLst>
        </pc:spChg>
        <pc:spChg chg="add mod">
          <ac:chgData name="Dyhia AMOUR [EKVY]" userId="S::dyhia.amour@ekovya.com::378b676f-e814-4fd2-99e0-7caeb5e8453a" providerId="AD" clId="Web-{E02EEAF5-EE6E-47E4-A954-C4080C7A1A3F}" dt="2023-11-03T13:33:57.444" v="587" actId="20577"/>
          <ac:spMkLst>
            <pc:docMk/>
            <pc:sldMk cId="844440146" sldId="317"/>
            <ac:spMk id="6" creationId="{75AB6A12-94EA-706B-25C8-F5C2EB9AF04C}"/>
          </ac:spMkLst>
        </pc:spChg>
        <pc:spChg chg="add mod">
          <ac:chgData name="Dyhia AMOUR [EKVY]" userId="S::dyhia.amour@ekovya.com::378b676f-e814-4fd2-99e0-7caeb5e8453a" providerId="AD" clId="Web-{E02EEAF5-EE6E-47E4-A954-C4080C7A1A3F}" dt="2023-11-03T13:34:57.836" v="604" actId="20577"/>
          <ac:spMkLst>
            <pc:docMk/>
            <pc:sldMk cId="844440146" sldId="317"/>
            <ac:spMk id="8" creationId="{1C798180-7FB1-58DA-7764-7434DF5CCFA3}"/>
          </ac:spMkLst>
        </pc:spChg>
      </pc:sldChg>
    </pc:docChg>
  </pc:docChgLst>
  <pc:docChgLst>
    <pc:chgData name="Dyhia AMOUR [EKVY]" userId="S::dyhia.amour@ekovya.com::378b676f-e814-4fd2-99e0-7caeb5e8453a" providerId="AD" clId="Web-{FA19BBF9-74A4-77DE-7402-634127B28F04}"/>
    <pc:docChg chg="sldOrd">
      <pc:chgData name="Dyhia AMOUR [EKVY]" userId="S::dyhia.amour@ekovya.com::378b676f-e814-4fd2-99e0-7caeb5e8453a" providerId="AD" clId="Web-{FA19BBF9-74A4-77DE-7402-634127B28F04}" dt="2024-02-26T13:22:04.236" v="3"/>
      <pc:docMkLst>
        <pc:docMk/>
      </pc:docMkLst>
      <pc:sldChg chg="ord">
        <pc:chgData name="Dyhia AMOUR [EKVY]" userId="S::dyhia.amour@ekovya.com::378b676f-e814-4fd2-99e0-7caeb5e8453a" providerId="AD" clId="Web-{FA19BBF9-74A4-77DE-7402-634127B28F04}" dt="2024-02-26T13:21:45.236" v="0"/>
        <pc:sldMkLst>
          <pc:docMk/>
          <pc:sldMk cId="0" sldId="294"/>
        </pc:sldMkLst>
      </pc:sldChg>
      <pc:sldChg chg="ord">
        <pc:chgData name="Dyhia AMOUR [EKVY]" userId="S::dyhia.amour@ekovya.com::378b676f-e814-4fd2-99e0-7caeb5e8453a" providerId="AD" clId="Web-{FA19BBF9-74A4-77DE-7402-634127B28F04}" dt="2024-02-26T13:22:04.236" v="3"/>
        <pc:sldMkLst>
          <pc:docMk/>
          <pc:sldMk cId="937159993" sldId="309"/>
        </pc:sldMkLst>
      </pc:sldChg>
    </pc:docChg>
  </pc:docChgLst>
  <pc:docChgLst>
    <pc:chgData name="Samira MHAMSA [EKVY]" userId="S::samira.mhamsa@ekovya.com::97bca04c-d510-4e0a-9b7c-fecd571a8b3c" providerId="AD" clId="Web-{038052E3-B0AA-7C22-F62D-104CE7874724}"/>
    <pc:docChg chg="addSld modSld sldOrd modMainMaster">
      <pc:chgData name="Samira MHAMSA [EKVY]" userId="S::samira.mhamsa@ekovya.com::97bca04c-d510-4e0a-9b7c-fecd571a8b3c" providerId="AD" clId="Web-{038052E3-B0AA-7C22-F62D-104CE7874724}" dt="2023-11-03T11:54:55.827" v="289" actId="20577"/>
      <pc:docMkLst>
        <pc:docMk/>
      </pc:docMkLst>
      <pc:sldChg chg="ord">
        <pc:chgData name="Samira MHAMSA [EKVY]" userId="S::samira.mhamsa@ekovya.com::97bca04c-d510-4e0a-9b7c-fecd571a8b3c" providerId="AD" clId="Web-{038052E3-B0AA-7C22-F62D-104CE7874724}" dt="2023-11-03T11:43:27.008" v="149"/>
        <pc:sldMkLst>
          <pc:docMk/>
          <pc:sldMk cId="0" sldId="258"/>
        </pc:sldMkLst>
      </pc:sldChg>
      <pc:sldChg chg="delSp modSp">
        <pc:chgData name="Samira MHAMSA [EKVY]" userId="S::samira.mhamsa@ekovya.com::97bca04c-d510-4e0a-9b7c-fecd571a8b3c" providerId="AD" clId="Web-{038052E3-B0AA-7C22-F62D-104CE7874724}" dt="2023-11-03T11:45:42.763" v="167" actId="14100"/>
        <pc:sldMkLst>
          <pc:docMk/>
          <pc:sldMk cId="0" sldId="259"/>
        </pc:sldMkLst>
        <pc:spChg chg="mod">
          <ac:chgData name="Samira MHAMSA [EKVY]" userId="S::samira.mhamsa@ekovya.com::97bca04c-d510-4e0a-9b7c-fecd571a8b3c" providerId="AD" clId="Web-{038052E3-B0AA-7C22-F62D-104CE7874724}" dt="2023-11-03T11:44:47.386" v="158" actId="1076"/>
          <ac:spMkLst>
            <pc:docMk/>
            <pc:sldMk cId="0" sldId="259"/>
            <ac:spMk id="4" creationId="{00000000-0000-0000-0000-000000000000}"/>
          </ac:spMkLst>
        </pc:spChg>
        <pc:spChg chg="mod">
          <ac:chgData name="Samira MHAMSA [EKVY]" userId="S::samira.mhamsa@ekovya.com::97bca04c-d510-4e0a-9b7c-fecd571a8b3c" providerId="AD" clId="Web-{038052E3-B0AA-7C22-F62D-104CE7874724}" dt="2023-11-03T11:44:41.120" v="157" actId="1076"/>
          <ac:spMkLst>
            <pc:docMk/>
            <pc:sldMk cId="0" sldId="259"/>
            <ac:spMk id="9" creationId="{00000000-0000-0000-0000-000000000000}"/>
          </ac:spMkLst>
        </pc:spChg>
        <pc:spChg chg="mod">
          <ac:chgData name="Samira MHAMSA [EKVY]" userId="S::samira.mhamsa@ekovya.com::97bca04c-d510-4e0a-9b7c-fecd571a8b3c" providerId="AD" clId="Web-{038052E3-B0AA-7C22-F62D-104CE7874724}" dt="2023-11-03T11:45:37.372" v="166" actId="1076"/>
          <ac:spMkLst>
            <pc:docMk/>
            <pc:sldMk cId="0" sldId="259"/>
            <ac:spMk id="10" creationId="{00000000-0000-0000-0000-000000000000}"/>
          </ac:spMkLst>
        </pc:spChg>
        <pc:spChg chg="mod">
          <ac:chgData name="Samira MHAMSA [EKVY]" userId="S::samira.mhamsa@ekovya.com::97bca04c-d510-4e0a-9b7c-fecd571a8b3c" providerId="AD" clId="Web-{038052E3-B0AA-7C22-F62D-104CE7874724}" dt="2023-11-03T11:45:14.918" v="162" actId="1076"/>
          <ac:spMkLst>
            <pc:docMk/>
            <pc:sldMk cId="0" sldId="259"/>
            <ac:spMk id="14" creationId="{00000000-0000-0000-0000-000000000000}"/>
          </ac:spMkLst>
        </pc:spChg>
        <pc:spChg chg="mod">
          <ac:chgData name="Samira MHAMSA [EKVY]" userId="S::samira.mhamsa@ekovya.com::97bca04c-d510-4e0a-9b7c-fecd571a8b3c" providerId="AD" clId="Web-{038052E3-B0AA-7C22-F62D-104CE7874724}" dt="2023-11-03T11:45:42.763" v="167" actId="14100"/>
          <ac:spMkLst>
            <pc:docMk/>
            <pc:sldMk cId="0" sldId="259"/>
            <ac:spMk id="15" creationId="{00000000-0000-0000-0000-000000000000}"/>
          </ac:spMkLst>
        </pc:spChg>
        <pc:spChg chg="del">
          <ac:chgData name="Samira MHAMSA [EKVY]" userId="S::samira.mhamsa@ekovya.com::97bca04c-d510-4e0a-9b7c-fecd571a8b3c" providerId="AD" clId="Web-{038052E3-B0AA-7C22-F62D-104CE7874724}" dt="2023-11-03T11:42:44.663" v="143"/>
          <ac:spMkLst>
            <pc:docMk/>
            <pc:sldMk cId="0" sldId="259"/>
            <ac:spMk id="19" creationId="{00000000-0000-0000-0000-000000000000}"/>
          </ac:spMkLst>
        </pc:spChg>
        <pc:spChg chg="del">
          <ac:chgData name="Samira MHAMSA [EKVY]" userId="S::samira.mhamsa@ekovya.com::97bca04c-d510-4e0a-9b7c-fecd571a8b3c" providerId="AD" clId="Web-{038052E3-B0AA-7C22-F62D-104CE7874724}" dt="2023-11-03T11:42:42.507" v="142"/>
          <ac:spMkLst>
            <pc:docMk/>
            <pc:sldMk cId="0" sldId="259"/>
            <ac:spMk id="20" creationId="{00000000-0000-0000-0000-000000000000}"/>
          </ac:spMkLst>
        </pc:spChg>
        <pc:spChg chg="del">
          <ac:chgData name="Samira MHAMSA [EKVY]" userId="S::samira.mhamsa@ekovya.com::97bca04c-d510-4e0a-9b7c-fecd571a8b3c" providerId="AD" clId="Web-{038052E3-B0AA-7C22-F62D-104CE7874724}" dt="2023-11-03T11:42:53.554" v="145"/>
          <ac:spMkLst>
            <pc:docMk/>
            <pc:sldMk cId="0" sldId="259"/>
            <ac:spMk id="24" creationId="{00000000-0000-0000-0000-000000000000}"/>
          </ac:spMkLst>
        </pc:spChg>
        <pc:spChg chg="del">
          <ac:chgData name="Samira MHAMSA [EKVY]" userId="S::samira.mhamsa@ekovya.com::97bca04c-d510-4e0a-9b7c-fecd571a8b3c" providerId="AD" clId="Web-{038052E3-B0AA-7C22-F62D-104CE7874724}" dt="2023-11-03T11:42:49.710" v="144"/>
          <ac:spMkLst>
            <pc:docMk/>
            <pc:sldMk cId="0" sldId="259"/>
            <ac:spMk id="25" creationId="{00000000-0000-0000-0000-000000000000}"/>
          </ac:spMkLst>
        </pc:spChg>
        <pc:picChg chg="mod">
          <ac:chgData name="Samira MHAMSA [EKVY]" userId="S::samira.mhamsa@ekovya.com::97bca04c-d510-4e0a-9b7c-fecd571a8b3c" providerId="AD" clId="Web-{038052E3-B0AA-7C22-F62D-104CE7874724}" dt="2023-11-03T11:45:01.871" v="160" actId="1076"/>
          <ac:picMkLst>
            <pc:docMk/>
            <pc:sldMk cId="0" sldId="259"/>
            <ac:picMk id="3" creationId="{D7BC086F-C34A-D630-F95D-7138D76D2443}"/>
          </ac:picMkLst>
        </pc:picChg>
      </pc:sldChg>
      <pc:sldChg chg="addSp delSp modSp mod modClrScheme chgLayout">
        <pc:chgData name="Samira MHAMSA [EKVY]" userId="S::samira.mhamsa@ekovya.com::97bca04c-d510-4e0a-9b7c-fecd571a8b3c" providerId="AD" clId="Web-{038052E3-B0AA-7C22-F62D-104CE7874724}" dt="2023-11-03T11:34:05.506" v="140"/>
        <pc:sldMkLst>
          <pc:docMk/>
          <pc:sldMk cId="0" sldId="262"/>
        </pc:sldMkLst>
        <pc:spChg chg="add del mod ord">
          <ac:chgData name="Samira MHAMSA [EKVY]" userId="S::samira.mhamsa@ekovya.com::97bca04c-d510-4e0a-9b7c-fecd571a8b3c" providerId="AD" clId="Web-{038052E3-B0AA-7C22-F62D-104CE7874724}" dt="2023-11-03T11:31:26.094" v="131"/>
          <ac:spMkLst>
            <pc:docMk/>
            <pc:sldMk cId="0" sldId="262"/>
            <ac:spMk id="3" creationId="{703C9328-4797-0756-3E3A-2C25C4ABB1F6}"/>
          </ac:spMkLst>
        </pc:spChg>
        <pc:spChg chg="mod">
          <ac:chgData name="Samira MHAMSA [EKVY]" userId="S::samira.mhamsa@ekovya.com::97bca04c-d510-4e0a-9b7c-fecd571a8b3c" providerId="AD" clId="Web-{038052E3-B0AA-7C22-F62D-104CE7874724}" dt="2023-11-03T11:31:47.283" v="135" actId="1076"/>
          <ac:spMkLst>
            <pc:docMk/>
            <pc:sldMk cId="0" sldId="262"/>
            <ac:spMk id="4" creationId="{00000000-0000-0000-0000-000000000000}"/>
          </ac:spMkLst>
        </pc:spChg>
        <pc:spChg chg="del mod">
          <ac:chgData name="Samira MHAMSA [EKVY]" userId="S::samira.mhamsa@ekovya.com::97bca04c-d510-4e0a-9b7c-fecd571a8b3c" providerId="AD" clId="Web-{038052E3-B0AA-7C22-F62D-104CE7874724}" dt="2023-11-03T11:30:08.811" v="91"/>
          <ac:spMkLst>
            <pc:docMk/>
            <pc:sldMk cId="0" sldId="262"/>
            <ac:spMk id="5" creationId="{00000000-0000-0000-0000-000000000000}"/>
          </ac:spMkLst>
        </pc:spChg>
        <pc:spChg chg="add del mod">
          <ac:chgData name="Samira MHAMSA [EKVY]" userId="S::samira.mhamsa@ekovya.com::97bca04c-d510-4e0a-9b7c-fecd571a8b3c" providerId="AD" clId="Web-{038052E3-B0AA-7C22-F62D-104CE7874724}" dt="2023-11-03T11:30:38.921" v="101"/>
          <ac:spMkLst>
            <pc:docMk/>
            <pc:sldMk cId="0" sldId="262"/>
            <ac:spMk id="6" creationId="{00000000-0000-0000-0000-000000000000}"/>
          </ac:spMkLst>
        </pc:spChg>
        <pc:spChg chg="del mod">
          <ac:chgData name="Samira MHAMSA [EKVY]" userId="S::samira.mhamsa@ekovya.com::97bca04c-d510-4e0a-9b7c-fecd571a8b3c" providerId="AD" clId="Web-{038052E3-B0AA-7C22-F62D-104CE7874724}" dt="2023-11-03T11:30:05.233" v="90"/>
          <ac:spMkLst>
            <pc:docMk/>
            <pc:sldMk cId="0" sldId="262"/>
            <ac:spMk id="7" creationId="{00000000-0000-0000-0000-000000000000}"/>
          </ac:spMkLst>
        </pc:spChg>
        <pc:spChg chg="del mod">
          <ac:chgData name="Samira MHAMSA [EKVY]" userId="S::samira.mhamsa@ekovya.com::97bca04c-d510-4e0a-9b7c-fecd571a8b3c" providerId="AD" clId="Web-{038052E3-B0AA-7C22-F62D-104CE7874724}" dt="2023-11-03T11:31:33.845" v="132"/>
          <ac:spMkLst>
            <pc:docMk/>
            <pc:sldMk cId="0" sldId="262"/>
            <ac:spMk id="8" creationId="{00000000-0000-0000-0000-000000000000}"/>
          </ac:spMkLst>
        </pc:spChg>
        <pc:spChg chg="del mod">
          <ac:chgData name="Samira MHAMSA [EKVY]" userId="S::samira.mhamsa@ekovya.com::97bca04c-d510-4e0a-9b7c-fecd571a8b3c" providerId="AD" clId="Web-{038052E3-B0AA-7C22-F62D-104CE7874724}" dt="2023-11-03T11:30:01.060" v="89"/>
          <ac:spMkLst>
            <pc:docMk/>
            <pc:sldMk cId="0" sldId="262"/>
            <ac:spMk id="9" creationId="{00000000-0000-0000-0000-000000000000}"/>
          </ac:spMkLst>
        </pc:spChg>
        <pc:spChg chg="del mod">
          <ac:chgData name="Samira MHAMSA [EKVY]" userId="S::samira.mhamsa@ekovya.com::97bca04c-d510-4e0a-9b7c-fecd571a8b3c" providerId="AD" clId="Web-{038052E3-B0AA-7C22-F62D-104CE7874724}" dt="2023-11-03T11:30:55.281" v="108"/>
          <ac:spMkLst>
            <pc:docMk/>
            <pc:sldMk cId="0" sldId="262"/>
            <ac:spMk id="10" creationId="{00000000-0000-0000-0000-000000000000}"/>
          </ac:spMkLst>
        </pc:spChg>
        <pc:spChg chg="add del mod ord">
          <ac:chgData name="Samira MHAMSA [EKVY]" userId="S::samira.mhamsa@ekovya.com::97bca04c-d510-4e0a-9b7c-fecd571a8b3c" providerId="AD" clId="Web-{038052E3-B0AA-7C22-F62D-104CE7874724}" dt="2023-11-03T11:29:24.731" v="75"/>
          <ac:spMkLst>
            <pc:docMk/>
            <pc:sldMk cId="0" sldId="262"/>
            <ac:spMk id="11" creationId="{2827079F-767E-6E16-64A9-18D366E21AA2}"/>
          </ac:spMkLst>
        </pc:spChg>
        <pc:graphicFrameChg chg="add del">
          <ac:chgData name="Samira MHAMSA [EKVY]" userId="S::samira.mhamsa@ekovya.com::97bca04c-d510-4e0a-9b7c-fecd571a8b3c" providerId="AD" clId="Web-{038052E3-B0AA-7C22-F62D-104CE7874724}" dt="2023-11-03T11:29:08.074" v="73"/>
          <ac:graphicFrameMkLst>
            <pc:docMk/>
            <pc:sldMk cId="0" sldId="262"/>
            <ac:graphicFrameMk id="2" creationId="{8D7AE055-3697-BAC8-9D62-57DC5E1AA8BC}"/>
          </ac:graphicFrameMkLst>
        </pc:graphicFrameChg>
        <pc:graphicFrameChg chg="add mod ord modGraphic">
          <ac:chgData name="Samira MHAMSA [EKVY]" userId="S::samira.mhamsa@ekovya.com::97bca04c-d510-4e0a-9b7c-fecd571a8b3c" providerId="AD" clId="Web-{038052E3-B0AA-7C22-F62D-104CE7874724}" dt="2023-11-03T11:34:05.506" v="140"/>
          <ac:graphicFrameMkLst>
            <pc:docMk/>
            <pc:sldMk cId="0" sldId="262"/>
            <ac:graphicFrameMk id="12" creationId="{09207F33-6769-3915-6ED3-F2D7704C092B}"/>
          </ac:graphicFrameMkLst>
        </pc:graphicFrameChg>
      </pc:sldChg>
      <pc:sldChg chg="modSp ord">
        <pc:chgData name="Samira MHAMSA [EKVY]" userId="S::samira.mhamsa@ekovya.com::97bca04c-d510-4e0a-9b7c-fecd571a8b3c" providerId="AD" clId="Web-{038052E3-B0AA-7C22-F62D-104CE7874724}" dt="2023-11-03T11:54:55.827" v="289" actId="20577"/>
        <pc:sldMkLst>
          <pc:docMk/>
          <pc:sldMk cId="1440125615" sldId="292"/>
        </pc:sldMkLst>
        <pc:spChg chg="mod">
          <ac:chgData name="Samira MHAMSA [EKVY]" userId="S::samira.mhamsa@ekovya.com::97bca04c-d510-4e0a-9b7c-fecd571a8b3c" providerId="AD" clId="Web-{038052E3-B0AA-7C22-F62D-104CE7874724}" dt="2023-11-03T11:46:16.404" v="172" actId="1076"/>
          <ac:spMkLst>
            <pc:docMk/>
            <pc:sldMk cId="1440125615" sldId="292"/>
            <ac:spMk id="3" creationId="{6120C147-C45A-1B37-856E-40F1C9451523}"/>
          </ac:spMkLst>
        </pc:spChg>
        <pc:spChg chg="mod">
          <ac:chgData name="Samira MHAMSA [EKVY]" userId="S::samira.mhamsa@ekovya.com::97bca04c-d510-4e0a-9b7c-fecd571a8b3c" providerId="AD" clId="Web-{038052E3-B0AA-7C22-F62D-104CE7874724}" dt="2023-11-03T11:54:55.827" v="289" actId="20577"/>
          <ac:spMkLst>
            <pc:docMk/>
            <pc:sldMk cId="1440125615" sldId="292"/>
            <ac:spMk id="11" creationId="{B58106C3-404C-C6EF-5710-6D004FA42B7A}"/>
          </ac:spMkLst>
        </pc:spChg>
      </pc:sldChg>
      <pc:sldChg chg="delSp modSp">
        <pc:chgData name="Samira MHAMSA [EKVY]" userId="S::samira.mhamsa@ekovya.com::97bca04c-d510-4e0a-9b7c-fecd571a8b3c" providerId="AD" clId="Web-{038052E3-B0AA-7C22-F62D-104CE7874724}" dt="2023-11-03T11:28:03.260" v="68"/>
        <pc:sldMkLst>
          <pc:docMk/>
          <pc:sldMk cId="0" sldId="294"/>
        </pc:sldMkLst>
        <pc:spChg chg="del">
          <ac:chgData name="Samira MHAMSA [EKVY]" userId="S::samira.mhamsa@ekovya.com::97bca04c-d510-4e0a-9b7c-fecd571a8b3c" providerId="AD" clId="Web-{038052E3-B0AA-7C22-F62D-104CE7874724}" dt="2023-11-03T11:27:58.760" v="66"/>
          <ac:spMkLst>
            <pc:docMk/>
            <pc:sldMk cId="0" sldId="294"/>
            <ac:spMk id="6" creationId="{00000000-0000-0000-0000-000000000000}"/>
          </ac:spMkLst>
        </pc:spChg>
        <pc:spChg chg="mod">
          <ac:chgData name="Samira MHAMSA [EKVY]" userId="S::samira.mhamsa@ekovya.com::97bca04c-d510-4e0a-9b7c-fecd571a8b3c" providerId="AD" clId="Web-{038052E3-B0AA-7C22-F62D-104CE7874724}" dt="2023-11-03T11:27:36.525" v="58" actId="20577"/>
          <ac:spMkLst>
            <pc:docMk/>
            <pc:sldMk cId="0" sldId="294"/>
            <ac:spMk id="8" creationId="{00000000-0000-0000-0000-000000000000}"/>
          </ac:spMkLst>
        </pc:spChg>
        <pc:spChg chg="del">
          <ac:chgData name="Samira MHAMSA [EKVY]" userId="S::samira.mhamsa@ekovya.com::97bca04c-d510-4e0a-9b7c-fecd571a8b3c" providerId="AD" clId="Web-{038052E3-B0AA-7C22-F62D-104CE7874724}" dt="2023-11-03T11:26:19.913" v="8"/>
          <ac:spMkLst>
            <pc:docMk/>
            <pc:sldMk cId="0" sldId="294"/>
            <ac:spMk id="10" creationId="{00000000-0000-0000-0000-000000000000}"/>
          </ac:spMkLst>
        </pc:spChg>
        <pc:spChg chg="mod">
          <ac:chgData name="Samira MHAMSA [EKVY]" userId="S::samira.mhamsa@ekovya.com::97bca04c-d510-4e0a-9b7c-fecd571a8b3c" providerId="AD" clId="Web-{038052E3-B0AA-7C22-F62D-104CE7874724}" dt="2023-11-03T11:27:37.212" v="59" actId="20577"/>
          <ac:spMkLst>
            <pc:docMk/>
            <pc:sldMk cId="0" sldId="294"/>
            <ac:spMk id="12" creationId="{00000000-0000-0000-0000-000000000000}"/>
          </ac:spMkLst>
        </pc:spChg>
        <pc:spChg chg="del mod">
          <ac:chgData name="Samira MHAMSA [EKVY]" userId="S::samira.mhamsa@ekovya.com::97bca04c-d510-4e0a-9b7c-fecd571a8b3c" providerId="AD" clId="Web-{038052E3-B0AA-7C22-F62D-104CE7874724}" dt="2023-11-03T11:28:03.260" v="68"/>
          <ac:spMkLst>
            <pc:docMk/>
            <pc:sldMk cId="0" sldId="294"/>
            <ac:spMk id="14" creationId="{00000000-0000-0000-0000-000000000000}"/>
          </ac:spMkLst>
        </pc:spChg>
        <pc:spChg chg="mod">
          <ac:chgData name="Samira MHAMSA [EKVY]" userId="S::samira.mhamsa@ekovya.com::97bca04c-d510-4e0a-9b7c-fecd571a8b3c" providerId="AD" clId="Web-{038052E3-B0AA-7C22-F62D-104CE7874724}" dt="2023-11-03T11:27:54.838" v="65" actId="14100"/>
          <ac:spMkLst>
            <pc:docMk/>
            <pc:sldMk cId="0" sldId="294"/>
            <ac:spMk id="16" creationId="{00000000-0000-0000-0000-000000000000}"/>
          </ac:spMkLst>
        </pc:spChg>
      </pc:sldChg>
      <pc:sldChg chg="delSp">
        <pc:chgData name="Samira MHAMSA [EKVY]" userId="S::samira.mhamsa@ekovya.com::97bca04c-d510-4e0a-9b7c-fecd571a8b3c" providerId="AD" clId="Web-{038052E3-B0AA-7C22-F62D-104CE7874724}" dt="2023-11-03T11:22:08.045" v="3"/>
        <pc:sldMkLst>
          <pc:docMk/>
          <pc:sldMk cId="0" sldId="297"/>
        </pc:sldMkLst>
        <pc:spChg chg="del">
          <ac:chgData name="Samira MHAMSA [EKVY]" userId="S::samira.mhamsa@ekovya.com::97bca04c-d510-4e0a-9b7c-fecd571a8b3c" providerId="AD" clId="Web-{038052E3-B0AA-7C22-F62D-104CE7874724}" dt="2023-11-03T11:22:01.061" v="0"/>
          <ac:spMkLst>
            <pc:docMk/>
            <pc:sldMk cId="0" sldId="297"/>
            <ac:spMk id="5" creationId="{00000000-0000-0000-0000-000000000000}"/>
          </ac:spMkLst>
        </pc:spChg>
        <pc:spChg chg="del">
          <ac:chgData name="Samira MHAMSA [EKVY]" userId="S::samira.mhamsa@ekovya.com::97bca04c-d510-4e0a-9b7c-fecd571a8b3c" providerId="AD" clId="Web-{038052E3-B0AA-7C22-F62D-104CE7874724}" dt="2023-11-03T11:22:03.920" v="1"/>
          <ac:spMkLst>
            <pc:docMk/>
            <pc:sldMk cId="0" sldId="297"/>
            <ac:spMk id="8" creationId="{00000000-0000-0000-0000-000000000000}"/>
          </ac:spMkLst>
        </pc:spChg>
        <pc:spChg chg="del">
          <ac:chgData name="Samira MHAMSA [EKVY]" userId="S::samira.mhamsa@ekovya.com::97bca04c-d510-4e0a-9b7c-fecd571a8b3c" providerId="AD" clId="Web-{038052E3-B0AA-7C22-F62D-104CE7874724}" dt="2023-11-03T11:22:08.045" v="3"/>
          <ac:spMkLst>
            <pc:docMk/>
            <pc:sldMk cId="0" sldId="297"/>
            <ac:spMk id="11" creationId="{00000000-0000-0000-0000-000000000000}"/>
          </ac:spMkLst>
        </pc:spChg>
        <pc:spChg chg="del">
          <ac:chgData name="Samira MHAMSA [EKVY]" userId="S::samira.mhamsa@ekovya.com::97bca04c-d510-4e0a-9b7c-fecd571a8b3c" providerId="AD" clId="Web-{038052E3-B0AA-7C22-F62D-104CE7874724}" dt="2023-11-03T11:22:05.873" v="2"/>
          <ac:spMkLst>
            <pc:docMk/>
            <pc:sldMk cId="0" sldId="297"/>
            <ac:spMk id="14" creationId="{00000000-0000-0000-0000-000000000000}"/>
          </ac:spMkLst>
        </pc:spChg>
      </pc:sldChg>
      <pc:sldChg chg="modSp">
        <pc:chgData name="Samira MHAMSA [EKVY]" userId="S::samira.mhamsa@ekovya.com::97bca04c-d510-4e0a-9b7c-fecd571a8b3c" providerId="AD" clId="Web-{038052E3-B0AA-7C22-F62D-104CE7874724}" dt="2023-11-03T11:51:29.727" v="233" actId="14100"/>
        <pc:sldMkLst>
          <pc:docMk/>
          <pc:sldMk cId="0" sldId="303"/>
        </pc:sldMkLst>
        <pc:spChg chg="mod">
          <ac:chgData name="Samira MHAMSA [EKVY]" userId="S::samira.mhamsa@ekovya.com::97bca04c-d510-4e0a-9b7c-fecd571a8b3c" providerId="AD" clId="Web-{038052E3-B0AA-7C22-F62D-104CE7874724}" dt="2023-11-03T11:51:29.727" v="233" actId="14100"/>
          <ac:spMkLst>
            <pc:docMk/>
            <pc:sldMk cId="0" sldId="303"/>
            <ac:spMk id="22" creationId="{00000000-0000-0000-0000-000000000000}"/>
          </ac:spMkLst>
        </pc:spChg>
      </pc:sldChg>
      <pc:sldChg chg="modSp">
        <pc:chgData name="Samira MHAMSA [EKVY]" userId="S::samira.mhamsa@ekovya.com::97bca04c-d510-4e0a-9b7c-fecd571a8b3c" providerId="AD" clId="Web-{038052E3-B0AA-7C22-F62D-104CE7874724}" dt="2023-11-03T11:50:28.490" v="231" actId="14100"/>
        <pc:sldMkLst>
          <pc:docMk/>
          <pc:sldMk cId="0" sldId="306"/>
        </pc:sldMkLst>
        <pc:spChg chg="mod">
          <ac:chgData name="Samira MHAMSA [EKVY]" userId="S::samira.mhamsa@ekovya.com::97bca04c-d510-4e0a-9b7c-fecd571a8b3c" providerId="AD" clId="Web-{038052E3-B0AA-7C22-F62D-104CE7874724}" dt="2023-11-03T11:50:28.490" v="231" actId="14100"/>
          <ac:spMkLst>
            <pc:docMk/>
            <pc:sldMk cId="0" sldId="306"/>
            <ac:spMk id="2" creationId="{DCC7397B-0726-0DA8-180F-4795FF06AE6F}"/>
          </ac:spMkLst>
        </pc:spChg>
      </pc:sldChg>
      <pc:sldChg chg="delSp modSp ord">
        <pc:chgData name="Samira MHAMSA [EKVY]" userId="S::samira.mhamsa@ekovya.com::97bca04c-d510-4e0a-9b7c-fecd571a8b3c" providerId="AD" clId="Web-{038052E3-B0AA-7C22-F62D-104CE7874724}" dt="2023-11-03T11:53:46.856" v="255"/>
        <pc:sldMkLst>
          <pc:docMk/>
          <pc:sldMk cId="403675100" sldId="308"/>
        </pc:sldMkLst>
        <pc:spChg chg="del">
          <ac:chgData name="Samira MHAMSA [EKVY]" userId="S::samira.mhamsa@ekovya.com::97bca04c-d510-4e0a-9b7c-fecd571a8b3c" providerId="AD" clId="Web-{038052E3-B0AA-7C22-F62D-104CE7874724}" dt="2023-11-03T11:23:04.094" v="4"/>
          <ac:spMkLst>
            <pc:docMk/>
            <pc:sldMk cId="403675100" sldId="308"/>
            <ac:spMk id="2" creationId="{86F8E12C-5E5A-D883-EABC-08F05A2448EF}"/>
          </ac:spMkLst>
        </pc:spChg>
        <pc:spChg chg="del">
          <ac:chgData name="Samira MHAMSA [EKVY]" userId="S::samira.mhamsa@ekovya.com::97bca04c-d510-4e0a-9b7c-fecd571a8b3c" providerId="AD" clId="Web-{038052E3-B0AA-7C22-F62D-104CE7874724}" dt="2023-11-03T11:23:05.953" v="5"/>
          <ac:spMkLst>
            <pc:docMk/>
            <pc:sldMk cId="403675100" sldId="308"/>
            <ac:spMk id="3" creationId="{CEDF211E-0092-3235-DAD7-DC621DED1F8D}"/>
          </ac:spMkLst>
        </pc:spChg>
        <pc:spChg chg="mod">
          <ac:chgData name="Samira MHAMSA [EKVY]" userId="S::samira.mhamsa@ekovya.com::97bca04c-d510-4e0a-9b7c-fecd571a8b3c" providerId="AD" clId="Web-{038052E3-B0AA-7C22-F62D-104CE7874724}" dt="2023-11-03T11:53:46.778" v="249"/>
          <ac:spMkLst>
            <pc:docMk/>
            <pc:sldMk cId="403675100" sldId="308"/>
            <ac:spMk id="4" creationId="{00000000-0000-0000-0000-000000000000}"/>
          </ac:spMkLst>
        </pc:spChg>
        <pc:spChg chg="mod">
          <ac:chgData name="Samira MHAMSA [EKVY]" userId="S::samira.mhamsa@ekovya.com::97bca04c-d510-4e0a-9b7c-fecd571a8b3c" providerId="AD" clId="Web-{038052E3-B0AA-7C22-F62D-104CE7874724}" dt="2023-11-03T11:53:46.794" v="250"/>
          <ac:spMkLst>
            <pc:docMk/>
            <pc:sldMk cId="403675100" sldId="308"/>
            <ac:spMk id="21" creationId="{5771B4CB-8857-E9D5-0DD9-D6ED949E7CBB}"/>
          </ac:spMkLst>
        </pc:spChg>
        <pc:spChg chg="mod">
          <ac:chgData name="Samira MHAMSA [EKVY]" userId="S::samira.mhamsa@ekovya.com::97bca04c-d510-4e0a-9b7c-fecd571a8b3c" providerId="AD" clId="Web-{038052E3-B0AA-7C22-F62D-104CE7874724}" dt="2023-11-03T11:53:46.809" v="251"/>
          <ac:spMkLst>
            <pc:docMk/>
            <pc:sldMk cId="403675100" sldId="308"/>
            <ac:spMk id="22" creationId="{734A0902-4B50-6487-58BF-2B9D3D649067}"/>
          </ac:spMkLst>
        </pc:spChg>
        <pc:spChg chg="mod">
          <ac:chgData name="Samira MHAMSA [EKVY]" userId="S::samira.mhamsa@ekovya.com::97bca04c-d510-4e0a-9b7c-fecd571a8b3c" providerId="AD" clId="Web-{038052E3-B0AA-7C22-F62D-104CE7874724}" dt="2023-11-03T11:53:46.809" v="252"/>
          <ac:spMkLst>
            <pc:docMk/>
            <pc:sldMk cId="403675100" sldId="308"/>
            <ac:spMk id="23" creationId="{4C0FF939-3F84-FA55-322F-3E453D1448F9}"/>
          </ac:spMkLst>
        </pc:spChg>
        <pc:spChg chg="mod">
          <ac:chgData name="Samira MHAMSA [EKVY]" userId="S::samira.mhamsa@ekovya.com::97bca04c-d510-4e0a-9b7c-fecd571a8b3c" providerId="AD" clId="Web-{038052E3-B0AA-7C22-F62D-104CE7874724}" dt="2023-11-03T11:53:46.825" v="253"/>
          <ac:spMkLst>
            <pc:docMk/>
            <pc:sldMk cId="403675100" sldId="308"/>
            <ac:spMk id="24" creationId="{9266C0B4-DEBC-AF5F-68C6-ADEAF94DBCFA}"/>
          </ac:spMkLst>
        </pc:spChg>
        <pc:spChg chg="mod">
          <ac:chgData name="Samira MHAMSA [EKVY]" userId="S::samira.mhamsa@ekovya.com::97bca04c-d510-4e0a-9b7c-fecd571a8b3c" providerId="AD" clId="Web-{038052E3-B0AA-7C22-F62D-104CE7874724}" dt="2023-11-03T11:53:46.840" v="254"/>
          <ac:spMkLst>
            <pc:docMk/>
            <pc:sldMk cId="403675100" sldId="308"/>
            <ac:spMk id="25" creationId="{F6847354-1DD5-DC55-81D5-27F3353B1C83}"/>
          </ac:spMkLst>
        </pc:spChg>
        <pc:spChg chg="mod">
          <ac:chgData name="Samira MHAMSA [EKVY]" userId="S::samira.mhamsa@ekovya.com::97bca04c-d510-4e0a-9b7c-fecd571a8b3c" providerId="AD" clId="Web-{038052E3-B0AA-7C22-F62D-104CE7874724}" dt="2023-11-03T11:53:46.856" v="255"/>
          <ac:spMkLst>
            <pc:docMk/>
            <pc:sldMk cId="403675100" sldId="308"/>
            <ac:spMk id="26" creationId="{498C20F8-6B3E-FBD8-5F02-2C4F89C88FDC}"/>
          </ac:spMkLst>
        </pc:spChg>
      </pc:sldChg>
      <pc:sldChg chg="modSp">
        <pc:chgData name="Samira MHAMSA [EKVY]" userId="S::samira.mhamsa@ekovya.com::97bca04c-d510-4e0a-9b7c-fecd571a8b3c" providerId="AD" clId="Web-{038052E3-B0AA-7C22-F62D-104CE7874724}" dt="2023-11-03T11:46:42.608" v="180" actId="14100"/>
        <pc:sldMkLst>
          <pc:docMk/>
          <pc:sldMk cId="3605143947" sldId="310"/>
        </pc:sldMkLst>
        <pc:picChg chg="mod">
          <ac:chgData name="Samira MHAMSA [EKVY]" userId="S::samira.mhamsa@ekovya.com::97bca04c-d510-4e0a-9b7c-fecd571a8b3c" providerId="AD" clId="Web-{038052E3-B0AA-7C22-F62D-104CE7874724}" dt="2023-11-03T11:46:42.608" v="180" actId="14100"/>
          <ac:picMkLst>
            <pc:docMk/>
            <pc:sldMk cId="3605143947" sldId="310"/>
            <ac:picMk id="8" creationId="{D5C6514C-4D0D-ED9B-70EF-54E323B5A226}"/>
          </ac:picMkLst>
        </pc:picChg>
      </pc:sldChg>
      <pc:sldChg chg="delSp modSp">
        <pc:chgData name="Samira MHAMSA [EKVY]" userId="S::samira.mhamsa@ekovya.com::97bca04c-d510-4e0a-9b7c-fecd571a8b3c" providerId="AD" clId="Web-{038052E3-B0AA-7C22-F62D-104CE7874724}" dt="2023-11-03T11:47:59.329" v="194" actId="14100"/>
        <pc:sldMkLst>
          <pc:docMk/>
          <pc:sldMk cId="1253509379" sldId="312"/>
        </pc:sldMkLst>
        <pc:spChg chg="mod">
          <ac:chgData name="Samira MHAMSA [EKVY]" userId="S::samira.mhamsa@ekovya.com::97bca04c-d510-4e0a-9b7c-fecd571a8b3c" providerId="AD" clId="Web-{038052E3-B0AA-7C22-F62D-104CE7874724}" dt="2023-11-03T11:47:59.329" v="194" actId="14100"/>
          <ac:spMkLst>
            <pc:docMk/>
            <pc:sldMk cId="1253509379" sldId="312"/>
            <ac:spMk id="3" creationId="{FCBE00AE-820D-B594-7165-B8510EC609D5}"/>
          </ac:spMkLst>
        </pc:spChg>
        <pc:spChg chg="del mod">
          <ac:chgData name="Samira MHAMSA [EKVY]" userId="S::samira.mhamsa@ekovya.com::97bca04c-d510-4e0a-9b7c-fecd571a8b3c" providerId="AD" clId="Web-{038052E3-B0AA-7C22-F62D-104CE7874724}" dt="2023-11-03T11:47:46.329" v="192"/>
          <ac:spMkLst>
            <pc:docMk/>
            <pc:sldMk cId="1253509379" sldId="312"/>
            <ac:spMk id="29" creationId="{0F9E541B-FAB9-6B09-4D95-DDA123C5F1D9}"/>
          </ac:spMkLst>
        </pc:spChg>
      </pc:sldChg>
      <pc:sldChg chg="modSp">
        <pc:chgData name="Samira MHAMSA [EKVY]" userId="S::samira.mhamsa@ekovya.com::97bca04c-d510-4e0a-9b7c-fecd571a8b3c" providerId="AD" clId="Web-{038052E3-B0AA-7C22-F62D-104CE7874724}" dt="2023-11-03T11:33:50.552" v="136"/>
        <pc:sldMkLst>
          <pc:docMk/>
          <pc:sldMk cId="874797572" sldId="315"/>
        </pc:sldMkLst>
        <pc:graphicFrameChg chg="modGraphic">
          <ac:chgData name="Samira MHAMSA [EKVY]" userId="S::samira.mhamsa@ekovya.com::97bca04c-d510-4e0a-9b7c-fecd571a8b3c" providerId="AD" clId="Web-{038052E3-B0AA-7C22-F62D-104CE7874724}" dt="2023-11-03T11:33:50.552" v="136"/>
          <ac:graphicFrameMkLst>
            <pc:docMk/>
            <pc:sldMk cId="874797572" sldId="315"/>
            <ac:graphicFrameMk id="7" creationId="{1F15A9BD-64D0-F759-8010-8147E9F8F544}"/>
          </ac:graphicFrameMkLst>
        </pc:graphicFrameChg>
      </pc:sldChg>
      <pc:sldChg chg="delSp modSp add">
        <pc:chgData name="Samira MHAMSA [EKVY]" userId="S::samira.mhamsa@ekovya.com::97bca04c-d510-4e0a-9b7c-fecd571a8b3c" providerId="AD" clId="Web-{038052E3-B0AA-7C22-F62D-104CE7874724}" dt="2023-11-03T11:49:55.036" v="230"/>
        <pc:sldMkLst>
          <pc:docMk/>
          <pc:sldMk cId="278961433" sldId="316"/>
        </pc:sldMkLst>
        <pc:spChg chg="del mod">
          <ac:chgData name="Samira MHAMSA [EKVY]" userId="S::samira.mhamsa@ekovya.com::97bca04c-d510-4e0a-9b7c-fecd571a8b3c" providerId="AD" clId="Web-{038052E3-B0AA-7C22-F62D-104CE7874724}" dt="2023-11-03T11:49:55.036" v="230"/>
          <ac:spMkLst>
            <pc:docMk/>
            <pc:sldMk cId="278961433" sldId="316"/>
            <ac:spMk id="3" creationId="{F04213D5-633A-25C9-BF59-1CBE75963FD4}"/>
          </ac:spMkLst>
        </pc:spChg>
        <pc:spChg chg="mod">
          <ac:chgData name="Samira MHAMSA [EKVY]" userId="S::samira.mhamsa@ekovya.com::97bca04c-d510-4e0a-9b7c-fecd571a8b3c" providerId="AD" clId="Web-{038052E3-B0AA-7C22-F62D-104CE7874724}" dt="2023-11-03T11:49:51.208" v="228" actId="20577"/>
          <ac:spMkLst>
            <pc:docMk/>
            <pc:sldMk cId="278961433" sldId="316"/>
            <ac:spMk id="5" creationId="{8C0A722D-CF90-A5F8-A6FB-E2276DC949A3}"/>
          </ac:spMkLst>
        </pc:spChg>
      </pc:sldChg>
      <pc:sldMasterChg chg="addSldLayout">
        <pc:chgData name="Samira MHAMSA [EKVY]" userId="S::samira.mhamsa@ekovya.com::97bca04c-d510-4e0a-9b7c-fecd571a8b3c" providerId="AD" clId="Web-{038052E3-B0AA-7C22-F62D-104CE7874724}" dt="2023-11-03T11:48:59.550" v="195"/>
        <pc:sldMasterMkLst>
          <pc:docMk/>
          <pc:sldMasterMk cId="892741447" sldId="2147483648"/>
        </pc:sldMasterMkLst>
        <pc:sldLayoutChg chg="add">
          <pc:chgData name="Samira MHAMSA [EKVY]" userId="S::samira.mhamsa@ekovya.com::97bca04c-d510-4e0a-9b7c-fecd571a8b3c" providerId="AD" clId="Web-{038052E3-B0AA-7C22-F62D-104CE7874724}" dt="2023-11-03T11:48:59.550" v="195"/>
          <pc:sldLayoutMkLst>
            <pc:docMk/>
            <pc:sldMasterMk cId="892741447" sldId="2147483648"/>
            <pc:sldLayoutMk cId="2235412805" sldId="2147483649"/>
          </pc:sldLayoutMkLst>
        </pc:sldLayoutChg>
      </pc:sldMasterChg>
      <pc:sldMasterChg chg="modSldLayout">
        <pc:chgData name="Samira MHAMSA [EKVY]" userId="S::samira.mhamsa@ekovya.com::97bca04c-d510-4e0a-9b7c-fecd571a8b3c" providerId="AD" clId="Web-{038052E3-B0AA-7C22-F62D-104CE7874724}" dt="2023-11-03T11:48:59.550" v="195"/>
        <pc:sldMasterMkLst>
          <pc:docMk/>
          <pc:sldMasterMk cId="0" sldId="2147483665"/>
        </pc:sldMasterMkLst>
        <pc:sldLayoutChg chg="replId">
          <pc:chgData name="Samira MHAMSA [EKVY]" userId="S::samira.mhamsa@ekovya.com::97bca04c-d510-4e0a-9b7c-fecd571a8b3c" providerId="AD" clId="Web-{038052E3-B0AA-7C22-F62D-104CE7874724}" dt="2023-11-03T11:48:59.550" v="195"/>
          <pc:sldLayoutMkLst>
            <pc:docMk/>
            <pc:sldMasterMk cId="0" sldId="2147483665"/>
            <pc:sldLayoutMk cId="0" sldId="2147483666"/>
          </pc:sldLayoutMkLst>
        </pc:sldLayoutChg>
      </pc:sldMasterChg>
    </pc:docChg>
  </pc:docChgLst>
  <pc:docChgLst>
    <pc:chgData name="Dyhia AMOUR [EKVY]" userId="S::dyhia.amour@ekovya.com::378b676f-e814-4fd2-99e0-7caeb5e8453a" providerId="AD" clId="Web-{EBB02D93-5E2A-F958-E626-C4AFEB8ECE23}"/>
    <pc:docChg chg="addSld modSld">
      <pc:chgData name="Dyhia AMOUR [EKVY]" userId="S::dyhia.amour@ekovya.com::378b676f-e814-4fd2-99e0-7caeb5e8453a" providerId="AD" clId="Web-{EBB02D93-5E2A-F958-E626-C4AFEB8ECE23}" dt="2023-11-03T11:21:15.810" v="123" actId="20577"/>
      <pc:docMkLst>
        <pc:docMk/>
      </pc:docMkLst>
      <pc:sldChg chg="addSp delSp modSp">
        <pc:chgData name="Dyhia AMOUR [EKVY]" userId="S::dyhia.amour@ekovya.com::378b676f-e814-4fd2-99e0-7caeb5e8453a" providerId="AD" clId="Web-{EBB02D93-5E2A-F958-E626-C4AFEB8ECE23}" dt="2023-11-03T10:51:54.384" v="10"/>
        <pc:sldMkLst>
          <pc:docMk/>
          <pc:sldMk cId="0" sldId="258"/>
        </pc:sldMkLst>
        <pc:spChg chg="del mod">
          <ac:chgData name="Dyhia AMOUR [EKVY]" userId="S::dyhia.amour@ekovya.com::378b676f-e814-4fd2-99e0-7caeb5e8453a" providerId="AD" clId="Web-{EBB02D93-5E2A-F958-E626-C4AFEB8ECE23}" dt="2023-11-03T10:51:37.290" v="2"/>
          <ac:spMkLst>
            <pc:docMk/>
            <pc:sldMk cId="0" sldId="258"/>
            <ac:spMk id="5" creationId="{00000000-0000-0000-0000-000000000000}"/>
          </ac:spMkLst>
        </pc:spChg>
        <pc:spChg chg="del mod">
          <ac:chgData name="Dyhia AMOUR [EKVY]" userId="S::dyhia.amour@ekovya.com::378b676f-e814-4fd2-99e0-7caeb5e8453a" providerId="AD" clId="Web-{EBB02D93-5E2A-F958-E626-C4AFEB8ECE23}" dt="2023-11-03T10:51:43.634" v="6"/>
          <ac:spMkLst>
            <pc:docMk/>
            <pc:sldMk cId="0" sldId="258"/>
            <ac:spMk id="8" creationId="{00000000-0000-0000-0000-000000000000}"/>
          </ac:spMkLst>
        </pc:spChg>
        <pc:spChg chg="del mod">
          <ac:chgData name="Dyhia AMOUR [EKVY]" userId="S::dyhia.amour@ekovya.com::378b676f-e814-4fd2-99e0-7caeb5e8453a" providerId="AD" clId="Web-{EBB02D93-5E2A-F958-E626-C4AFEB8ECE23}" dt="2023-11-03T10:51:40.884" v="4"/>
          <ac:spMkLst>
            <pc:docMk/>
            <pc:sldMk cId="0" sldId="258"/>
            <ac:spMk id="11" creationId="{00000000-0000-0000-0000-000000000000}"/>
          </ac:spMkLst>
        </pc:spChg>
        <pc:spChg chg="add del mod">
          <ac:chgData name="Dyhia AMOUR [EKVY]" userId="S::dyhia.amour@ekovya.com::378b676f-e814-4fd2-99e0-7caeb5e8453a" providerId="AD" clId="Web-{EBB02D93-5E2A-F958-E626-C4AFEB8ECE23}" dt="2023-11-03T10:51:54.384" v="10"/>
          <ac:spMkLst>
            <pc:docMk/>
            <pc:sldMk cId="0" sldId="258"/>
            <ac:spMk id="14" creationId="{00000000-0000-0000-0000-000000000000}"/>
          </ac:spMkLst>
        </pc:spChg>
      </pc:sldChg>
      <pc:sldChg chg="addSp delSp modSp">
        <pc:chgData name="Dyhia AMOUR [EKVY]" userId="S::dyhia.amour@ekovya.com::378b676f-e814-4fd2-99e0-7caeb5e8453a" providerId="AD" clId="Web-{EBB02D93-5E2A-F958-E626-C4AFEB8ECE23}" dt="2023-11-03T11:04:41.187" v="70" actId="20577"/>
        <pc:sldMkLst>
          <pc:docMk/>
          <pc:sldMk cId="0" sldId="259"/>
        </pc:sldMkLst>
        <pc:spChg chg="mod">
          <ac:chgData name="Dyhia AMOUR [EKVY]" userId="S::dyhia.amour@ekovya.com::378b676f-e814-4fd2-99e0-7caeb5e8453a" providerId="AD" clId="Web-{EBB02D93-5E2A-F958-E626-C4AFEB8ECE23}" dt="2023-11-03T11:04:41.187" v="70" actId="20577"/>
          <ac:spMkLst>
            <pc:docMk/>
            <pc:sldMk cId="0" sldId="259"/>
            <ac:spMk id="4" creationId="{00000000-0000-0000-0000-000000000000}"/>
          </ac:spMkLst>
        </pc:spChg>
        <pc:spChg chg="mod">
          <ac:chgData name="Dyhia AMOUR [EKVY]" userId="S::dyhia.amour@ekovya.com::378b676f-e814-4fd2-99e0-7caeb5e8453a" providerId="AD" clId="Web-{EBB02D93-5E2A-F958-E626-C4AFEB8ECE23}" dt="2023-11-03T11:04:24.734" v="68" actId="20577"/>
          <ac:spMkLst>
            <pc:docMk/>
            <pc:sldMk cId="0" sldId="259"/>
            <ac:spMk id="9" creationId="{00000000-0000-0000-0000-000000000000}"/>
          </ac:spMkLst>
        </pc:spChg>
        <pc:spChg chg="mod">
          <ac:chgData name="Dyhia AMOUR [EKVY]" userId="S::dyhia.amour@ekovya.com::378b676f-e814-4fd2-99e0-7caeb5e8453a" providerId="AD" clId="Web-{EBB02D93-5E2A-F958-E626-C4AFEB8ECE23}" dt="2023-11-03T11:04:02.827" v="64" actId="20577"/>
          <ac:spMkLst>
            <pc:docMk/>
            <pc:sldMk cId="0" sldId="259"/>
            <ac:spMk id="10" creationId="{00000000-0000-0000-0000-000000000000}"/>
          </ac:spMkLst>
        </pc:spChg>
        <pc:spChg chg="mod">
          <ac:chgData name="Dyhia AMOUR [EKVY]" userId="S::dyhia.amour@ekovya.com::378b676f-e814-4fd2-99e0-7caeb5e8453a" providerId="AD" clId="Web-{EBB02D93-5E2A-F958-E626-C4AFEB8ECE23}" dt="2023-11-03T11:04:15.984" v="66" actId="20577"/>
          <ac:spMkLst>
            <pc:docMk/>
            <pc:sldMk cId="0" sldId="259"/>
            <ac:spMk id="14" creationId="{00000000-0000-0000-0000-000000000000}"/>
          </ac:spMkLst>
        </pc:spChg>
        <pc:spChg chg="mod">
          <ac:chgData name="Dyhia AMOUR [EKVY]" userId="S::dyhia.amour@ekovya.com::378b676f-e814-4fd2-99e0-7caeb5e8453a" providerId="AD" clId="Web-{EBB02D93-5E2A-F958-E626-C4AFEB8ECE23}" dt="2023-11-03T11:03:55.983" v="63" actId="20577"/>
          <ac:spMkLst>
            <pc:docMk/>
            <pc:sldMk cId="0" sldId="259"/>
            <ac:spMk id="15" creationId="{00000000-0000-0000-0000-000000000000}"/>
          </ac:spMkLst>
        </pc:spChg>
        <pc:spChg chg="mod">
          <ac:chgData name="Dyhia AMOUR [EKVY]" userId="S::dyhia.amour@ekovya.com::378b676f-e814-4fd2-99e0-7caeb5e8453a" providerId="AD" clId="Web-{EBB02D93-5E2A-F958-E626-C4AFEB8ECE23}" dt="2023-11-03T10:58:40.911" v="25" actId="20577"/>
          <ac:spMkLst>
            <pc:docMk/>
            <pc:sldMk cId="0" sldId="259"/>
            <ac:spMk id="19" creationId="{00000000-0000-0000-0000-000000000000}"/>
          </ac:spMkLst>
        </pc:spChg>
        <pc:spChg chg="mod">
          <ac:chgData name="Dyhia AMOUR [EKVY]" userId="S::dyhia.amour@ekovya.com::378b676f-e814-4fd2-99e0-7caeb5e8453a" providerId="AD" clId="Web-{EBB02D93-5E2A-F958-E626-C4AFEB8ECE23}" dt="2023-11-03T10:58:56.131" v="28" actId="20577"/>
          <ac:spMkLst>
            <pc:docMk/>
            <pc:sldMk cId="0" sldId="259"/>
            <ac:spMk id="20" creationId="{00000000-0000-0000-0000-000000000000}"/>
          </ac:spMkLst>
        </pc:spChg>
        <pc:spChg chg="mod">
          <ac:chgData name="Dyhia AMOUR [EKVY]" userId="S::dyhia.amour@ekovya.com::378b676f-e814-4fd2-99e0-7caeb5e8453a" providerId="AD" clId="Web-{EBB02D93-5E2A-F958-E626-C4AFEB8ECE23}" dt="2023-11-03T11:00:47.931" v="45" actId="20577"/>
          <ac:spMkLst>
            <pc:docMk/>
            <pc:sldMk cId="0" sldId="259"/>
            <ac:spMk id="24" creationId="{00000000-0000-0000-0000-000000000000}"/>
          </ac:spMkLst>
        </pc:spChg>
        <pc:spChg chg="mod">
          <ac:chgData name="Dyhia AMOUR [EKVY]" userId="S::dyhia.amour@ekovya.com::378b676f-e814-4fd2-99e0-7caeb5e8453a" providerId="AD" clId="Web-{EBB02D93-5E2A-F958-E626-C4AFEB8ECE23}" dt="2023-11-03T11:01:09.916" v="48" actId="20577"/>
          <ac:spMkLst>
            <pc:docMk/>
            <pc:sldMk cId="0" sldId="259"/>
            <ac:spMk id="25" creationId="{00000000-0000-0000-0000-000000000000}"/>
          </ac:spMkLst>
        </pc:spChg>
        <pc:picChg chg="del mod">
          <ac:chgData name="Dyhia AMOUR [EKVY]" userId="S::dyhia.amour@ekovya.com::378b676f-e814-4fd2-99e0-7caeb5e8453a" providerId="AD" clId="Web-{EBB02D93-5E2A-F958-E626-C4AFEB8ECE23}" dt="2023-11-03T11:01:21.963" v="53"/>
          <ac:picMkLst>
            <pc:docMk/>
            <pc:sldMk cId="0" sldId="259"/>
            <ac:picMk id="2" creationId="{FE9E78EA-4A9E-758D-2E24-10413B4C23D7}"/>
          </ac:picMkLst>
        </pc:picChg>
        <pc:picChg chg="add mod">
          <ac:chgData name="Dyhia AMOUR [EKVY]" userId="S::dyhia.amour@ekovya.com::378b676f-e814-4fd2-99e0-7caeb5e8453a" providerId="AD" clId="Web-{EBB02D93-5E2A-F958-E626-C4AFEB8ECE23}" dt="2023-11-03T11:02:27.980" v="55" actId="1076"/>
          <ac:picMkLst>
            <pc:docMk/>
            <pc:sldMk cId="0" sldId="259"/>
            <ac:picMk id="3" creationId="{D7BC086F-C34A-D630-F95D-7138D76D2443}"/>
          </ac:picMkLst>
        </pc:picChg>
      </pc:sldChg>
      <pc:sldChg chg="delSp mod setBg">
        <pc:chgData name="Dyhia AMOUR [EKVY]" userId="S::dyhia.amour@ekovya.com::378b676f-e814-4fd2-99e0-7caeb5e8453a" providerId="AD" clId="Web-{EBB02D93-5E2A-F958-E626-C4AFEB8ECE23}" dt="2023-11-03T11:15:36.925" v="112"/>
        <pc:sldMkLst>
          <pc:docMk/>
          <pc:sldMk cId="0" sldId="261"/>
        </pc:sldMkLst>
        <pc:spChg chg="del">
          <ac:chgData name="Dyhia AMOUR [EKVY]" userId="S::dyhia.amour@ekovya.com::378b676f-e814-4fd2-99e0-7caeb5e8453a" providerId="AD" clId="Web-{EBB02D93-5E2A-F958-E626-C4AFEB8ECE23}" dt="2023-11-03T11:15:24.550" v="110"/>
          <ac:spMkLst>
            <pc:docMk/>
            <pc:sldMk cId="0" sldId="261"/>
            <ac:spMk id="5" creationId="{00000000-0000-0000-0000-000000000000}"/>
          </ac:spMkLst>
        </pc:spChg>
        <pc:spChg chg="del">
          <ac:chgData name="Dyhia AMOUR [EKVY]" userId="S::dyhia.amour@ekovya.com::378b676f-e814-4fd2-99e0-7caeb5e8453a" providerId="AD" clId="Web-{EBB02D93-5E2A-F958-E626-C4AFEB8ECE23}" dt="2023-11-03T11:15:29.144" v="111"/>
          <ac:spMkLst>
            <pc:docMk/>
            <pc:sldMk cId="0" sldId="261"/>
            <ac:spMk id="9" creationId="{00000000-0000-0000-0000-000000000000}"/>
          </ac:spMkLst>
        </pc:spChg>
        <pc:spChg chg="del">
          <ac:chgData name="Dyhia AMOUR [EKVY]" userId="S::dyhia.amour@ekovya.com::378b676f-e814-4fd2-99e0-7caeb5e8453a" providerId="AD" clId="Web-{EBB02D93-5E2A-F958-E626-C4AFEB8ECE23}" dt="2023-11-03T11:15:36.925" v="112"/>
          <ac:spMkLst>
            <pc:docMk/>
            <pc:sldMk cId="0" sldId="261"/>
            <ac:spMk id="13" creationId="{00000000-0000-0000-0000-000000000000}"/>
          </ac:spMkLst>
        </pc:spChg>
      </pc:sldChg>
      <pc:sldChg chg="delSp modSp">
        <pc:chgData name="Dyhia AMOUR [EKVY]" userId="S::dyhia.amour@ekovya.com::378b676f-e814-4fd2-99e0-7caeb5e8453a" providerId="AD" clId="Web-{EBB02D93-5E2A-F958-E626-C4AFEB8ECE23}" dt="2023-11-03T11:21:15.810" v="123" actId="20577"/>
        <pc:sldMkLst>
          <pc:docMk/>
          <pc:sldMk cId="0" sldId="294"/>
        </pc:sldMkLst>
        <pc:spChg chg="del">
          <ac:chgData name="Dyhia AMOUR [EKVY]" userId="S::dyhia.amour@ekovya.com::378b676f-e814-4fd2-99e0-7caeb5e8453a" providerId="AD" clId="Web-{EBB02D93-5E2A-F958-E626-C4AFEB8ECE23}" dt="2023-11-03T11:17:54.695" v="113"/>
          <ac:spMkLst>
            <pc:docMk/>
            <pc:sldMk cId="0" sldId="294"/>
            <ac:spMk id="5" creationId="{00000000-0000-0000-0000-000000000000}"/>
          </ac:spMkLst>
        </pc:spChg>
        <pc:spChg chg="mod">
          <ac:chgData name="Dyhia AMOUR [EKVY]" userId="S::dyhia.amour@ekovya.com::378b676f-e814-4fd2-99e0-7caeb5e8453a" providerId="AD" clId="Web-{EBB02D93-5E2A-F958-E626-C4AFEB8ECE23}" dt="2023-11-03T11:21:15.810" v="123" actId="20577"/>
          <ac:spMkLst>
            <pc:docMk/>
            <pc:sldMk cId="0" sldId="294"/>
            <ac:spMk id="7" creationId="{00000000-0000-0000-0000-000000000000}"/>
          </ac:spMkLst>
        </pc:spChg>
        <pc:spChg chg="mod">
          <ac:chgData name="Dyhia AMOUR [EKVY]" userId="S::dyhia.amour@ekovya.com::378b676f-e814-4fd2-99e0-7caeb5e8453a" providerId="AD" clId="Web-{EBB02D93-5E2A-F958-E626-C4AFEB8ECE23}" dt="2023-11-03T11:20:18.027" v="117" actId="20577"/>
          <ac:spMkLst>
            <pc:docMk/>
            <pc:sldMk cId="0" sldId="294"/>
            <ac:spMk id="8" creationId="{00000000-0000-0000-0000-000000000000}"/>
          </ac:spMkLst>
        </pc:spChg>
        <pc:spChg chg="del">
          <ac:chgData name="Dyhia AMOUR [EKVY]" userId="S::dyhia.amour@ekovya.com::378b676f-e814-4fd2-99e0-7caeb5e8453a" providerId="AD" clId="Web-{EBB02D93-5E2A-F958-E626-C4AFEB8ECE23}" dt="2023-11-03T11:17:59.836" v="114"/>
          <ac:spMkLst>
            <pc:docMk/>
            <pc:sldMk cId="0" sldId="294"/>
            <ac:spMk id="9" creationId="{00000000-0000-0000-0000-000000000000}"/>
          </ac:spMkLst>
        </pc:spChg>
        <pc:spChg chg="mod">
          <ac:chgData name="Dyhia AMOUR [EKVY]" userId="S::dyhia.amour@ekovya.com::378b676f-e814-4fd2-99e0-7caeb5e8453a" providerId="AD" clId="Web-{EBB02D93-5E2A-F958-E626-C4AFEB8ECE23}" dt="2023-11-03T11:20:50.450" v="119" actId="20577"/>
          <ac:spMkLst>
            <pc:docMk/>
            <pc:sldMk cId="0" sldId="294"/>
            <ac:spMk id="12" creationId="{00000000-0000-0000-0000-000000000000}"/>
          </ac:spMkLst>
        </pc:spChg>
        <pc:spChg chg="del">
          <ac:chgData name="Dyhia AMOUR [EKVY]" userId="S::dyhia.amour@ekovya.com::378b676f-e814-4fd2-99e0-7caeb5e8453a" providerId="AD" clId="Web-{EBB02D93-5E2A-F958-E626-C4AFEB8ECE23}" dt="2023-11-03T11:18:03.367" v="115"/>
          <ac:spMkLst>
            <pc:docMk/>
            <pc:sldMk cId="0" sldId="294"/>
            <ac:spMk id="13" creationId="{00000000-0000-0000-0000-000000000000}"/>
          </ac:spMkLst>
        </pc:spChg>
        <pc:spChg chg="mod">
          <ac:chgData name="Dyhia AMOUR [EKVY]" userId="S::dyhia.amour@ekovya.com::378b676f-e814-4fd2-99e0-7caeb5e8453a" providerId="AD" clId="Web-{EBB02D93-5E2A-F958-E626-C4AFEB8ECE23}" dt="2023-11-03T11:20:53.247" v="120" actId="20577"/>
          <ac:spMkLst>
            <pc:docMk/>
            <pc:sldMk cId="0" sldId="294"/>
            <ac:spMk id="16" creationId="{00000000-0000-0000-0000-000000000000}"/>
          </ac:spMkLst>
        </pc:spChg>
      </pc:sldChg>
      <pc:sldChg chg="addSp modSp mod modClrScheme chgLayout">
        <pc:chgData name="Dyhia AMOUR [EKVY]" userId="S::dyhia.amour@ekovya.com::378b676f-e814-4fd2-99e0-7caeb5e8453a" providerId="AD" clId="Web-{EBB02D93-5E2A-F958-E626-C4AFEB8ECE23}" dt="2023-11-03T10:51:14.117" v="0"/>
        <pc:sldMkLst>
          <pc:docMk/>
          <pc:sldMk cId="403675100" sldId="308"/>
        </pc:sldMkLst>
        <pc:spChg chg="add mod ord">
          <ac:chgData name="Dyhia AMOUR [EKVY]" userId="S::dyhia.amour@ekovya.com::378b676f-e814-4fd2-99e0-7caeb5e8453a" providerId="AD" clId="Web-{EBB02D93-5E2A-F958-E626-C4AFEB8ECE23}" dt="2023-11-03T10:51:14.117" v="0"/>
          <ac:spMkLst>
            <pc:docMk/>
            <pc:sldMk cId="403675100" sldId="308"/>
            <ac:spMk id="2" creationId="{86F8E12C-5E5A-D883-EABC-08F05A2448EF}"/>
          </ac:spMkLst>
        </pc:spChg>
        <pc:spChg chg="add mod ord">
          <ac:chgData name="Dyhia AMOUR [EKVY]" userId="S::dyhia.amour@ekovya.com::378b676f-e814-4fd2-99e0-7caeb5e8453a" providerId="AD" clId="Web-{EBB02D93-5E2A-F958-E626-C4AFEB8ECE23}" dt="2023-11-03T10:51:14.117" v="0"/>
          <ac:spMkLst>
            <pc:docMk/>
            <pc:sldMk cId="403675100" sldId="308"/>
            <ac:spMk id="3" creationId="{CEDF211E-0092-3235-DAD7-DC621DED1F8D}"/>
          </ac:spMkLst>
        </pc:spChg>
      </pc:sldChg>
      <pc:sldChg chg="delSp">
        <pc:chgData name="Dyhia AMOUR [EKVY]" userId="S::dyhia.amour@ekovya.com::378b676f-e814-4fd2-99e0-7caeb5e8453a" providerId="AD" clId="Web-{EBB02D93-5E2A-F958-E626-C4AFEB8ECE23}" dt="2023-11-03T11:12:15.247" v="107"/>
        <pc:sldMkLst>
          <pc:docMk/>
          <pc:sldMk cId="937159993" sldId="309"/>
        </pc:sldMkLst>
        <pc:spChg chg="del">
          <ac:chgData name="Dyhia AMOUR [EKVY]" userId="S::dyhia.amour@ekovya.com::378b676f-e814-4fd2-99e0-7caeb5e8453a" providerId="AD" clId="Web-{EBB02D93-5E2A-F958-E626-C4AFEB8ECE23}" dt="2023-11-03T11:12:12.232" v="106"/>
          <ac:spMkLst>
            <pc:docMk/>
            <pc:sldMk cId="937159993" sldId="309"/>
            <ac:spMk id="2" creationId="{32A85644-B0EB-5CCC-58C7-3D1FF46AB5C0}"/>
          </ac:spMkLst>
        </pc:spChg>
        <pc:spChg chg="del">
          <ac:chgData name="Dyhia AMOUR [EKVY]" userId="S::dyhia.amour@ekovya.com::378b676f-e814-4fd2-99e0-7caeb5e8453a" providerId="AD" clId="Web-{EBB02D93-5E2A-F958-E626-C4AFEB8ECE23}" dt="2023-11-03T11:12:15.247" v="107"/>
          <ac:spMkLst>
            <pc:docMk/>
            <pc:sldMk cId="937159993" sldId="309"/>
            <ac:spMk id="3" creationId="{9A0A8650-0510-06B8-87C6-871DAEE157E5}"/>
          </ac:spMkLst>
        </pc:spChg>
      </pc:sldChg>
      <pc:sldChg chg="addSp delSp modSp new">
        <pc:chgData name="Dyhia AMOUR [EKVY]" userId="S::dyhia.amour@ekovya.com::378b676f-e814-4fd2-99e0-7caeb5e8453a" providerId="AD" clId="Web-{EBB02D93-5E2A-F958-E626-C4AFEB8ECE23}" dt="2023-11-03T11:00:12.477" v="42" actId="20577"/>
        <pc:sldMkLst>
          <pc:docMk/>
          <pc:sldMk cId="644306828" sldId="313"/>
        </pc:sldMkLst>
        <pc:spChg chg="mod">
          <ac:chgData name="Dyhia AMOUR [EKVY]" userId="S::dyhia.amour@ekovya.com::378b676f-e814-4fd2-99e0-7caeb5e8453a" providerId="AD" clId="Web-{EBB02D93-5E2A-F958-E626-C4AFEB8ECE23}" dt="2023-11-03T11:00:12.477" v="42" actId="20577"/>
          <ac:spMkLst>
            <pc:docMk/>
            <pc:sldMk cId="644306828" sldId="313"/>
            <ac:spMk id="2" creationId="{A117FC62-B014-28EE-CC44-0E710E07EB30}"/>
          </ac:spMkLst>
        </pc:spChg>
        <pc:spChg chg="mod">
          <ac:chgData name="Dyhia AMOUR [EKVY]" userId="S::dyhia.amour@ekovya.com::378b676f-e814-4fd2-99e0-7caeb5e8453a" providerId="AD" clId="Web-{EBB02D93-5E2A-F958-E626-C4AFEB8ECE23}" dt="2023-11-03T11:00:03.523" v="41" actId="20577"/>
          <ac:spMkLst>
            <pc:docMk/>
            <pc:sldMk cId="644306828" sldId="313"/>
            <ac:spMk id="3" creationId="{4F9B9C37-B6F1-9574-ECE7-AA4C0D764EAE}"/>
          </ac:spMkLst>
        </pc:spChg>
        <pc:spChg chg="del">
          <ac:chgData name="Dyhia AMOUR [EKVY]" userId="S::dyhia.amour@ekovya.com::378b676f-e814-4fd2-99e0-7caeb5e8453a" providerId="AD" clId="Web-{EBB02D93-5E2A-F958-E626-C4AFEB8ECE23}" dt="2023-11-03T10:59:44.835" v="37"/>
          <ac:spMkLst>
            <pc:docMk/>
            <pc:sldMk cId="644306828" sldId="313"/>
            <ac:spMk id="4" creationId="{FAC31BD9-BB77-7589-E7DC-BB281D094FBC}"/>
          </ac:spMkLst>
        </pc:spChg>
        <pc:picChg chg="add mod">
          <ac:chgData name="Dyhia AMOUR [EKVY]" userId="S::dyhia.amour@ekovya.com::378b676f-e814-4fd2-99e0-7caeb5e8453a" providerId="AD" clId="Web-{EBB02D93-5E2A-F958-E626-C4AFEB8ECE23}" dt="2023-11-03T10:59:48.960" v="38" actId="1076"/>
          <ac:picMkLst>
            <pc:docMk/>
            <pc:sldMk cId="644306828" sldId="313"/>
            <ac:picMk id="6" creationId="{237DF2DC-510A-E2E5-1981-9D9D1D68BF52}"/>
          </ac:picMkLst>
        </pc:picChg>
      </pc:sldChg>
      <pc:sldChg chg="addSp modSp new">
        <pc:chgData name="Dyhia AMOUR [EKVY]" userId="S::dyhia.amour@ekovya.com::378b676f-e814-4fd2-99e0-7caeb5e8453a" providerId="AD" clId="Web-{EBB02D93-5E2A-F958-E626-C4AFEB8ECE23}" dt="2023-11-03T11:11:31.371" v="105" actId="1076"/>
        <pc:sldMkLst>
          <pc:docMk/>
          <pc:sldMk cId="3072897165" sldId="314"/>
        </pc:sldMkLst>
        <pc:spChg chg="mod">
          <ac:chgData name="Dyhia AMOUR [EKVY]" userId="S::dyhia.amour@ekovya.com::378b676f-e814-4fd2-99e0-7caeb5e8453a" providerId="AD" clId="Web-{EBB02D93-5E2A-F958-E626-C4AFEB8ECE23}" dt="2023-11-03T11:00:59.384" v="47" actId="20577"/>
          <ac:spMkLst>
            <pc:docMk/>
            <pc:sldMk cId="3072897165" sldId="314"/>
            <ac:spMk id="2" creationId="{4000405C-FB34-B548-5A14-0BBE2BE98258}"/>
          </ac:spMkLst>
        </pc:spChg>
        <pc:spChg chg="mod">
          <ac:chgData name="Dyhia AMOUR [EKVY]" userId="S::dyhia.amour@ekovya.com::378b676f-e814-4fd2-99e0-7caeb5e8453a" providerId="AD" clId="Web-{EBB02D93-5E2A-F958-E626-C4AFEB8ECE23}" dt="2023-11-03T11:07:37.818" v="80" actId="14100"/>
          <ac:spMkLst>
            <pc:docMk/>
            <pc:sldMk cId="3072897165" sldId="314"/>
            <ac:spMk id="3" creationId="{0F0300AE-4233-E8CC-FF1B-6C44CAEB8316}"/>
          </ac:spMkLst>
        </pc:spChg>
        <pc:spChg chg="mod">
          <ac:chgData name="Dyhia AMOUR [EKVY]" userId="S::dyhia.amour@ekovya.com::378b676f-e814-4fd2-99e0-7caeb5e8453a" providerId="AD" clId="Web-{EBB02D93-5E2A-F958-E626-C4AFEB8ECE23}" dt="2023-11-03T11:07:58.490" v="101" actId="20577"/>
          <ac:spMkLst>
            <pc:docMk/>
            <pc:sldMk cId="3072897165" sldId="314"/>
            <ac:spMk id="4" creationId="{291FD86A-1B84-83C1-4688-F0BDA9B025D9}"/>
          </ac:spMkLst>
        </pc:spChg>
        <pc:picChg chg="add mod">
          <ac:chgData name="Dyhia AMOUR [EKVY]" userId="S::dyhia.amour@ekovya.com::378b676f-e814-4fd2-99e0-7caeb5e8453a" providerId="AD" clId="Web-{EBB02D93-5E2A-F958-E626-C4AFEB8ECE23}" dt="2023-11-03T11:07:43.786" v="81" actId="1076"/>
          <ac:picMkLst>
            <pc:docMk/>
            <pc:sldMk cId="3072897165" sldId="314"/>
            <ac:picMk id="6" creationId="{C92AF2E7-9FB6-043E-CACE-55E6073416BE}"/>
          </ac:picMkLst>
        </pc:picChg>
        <pc:picChg chg="add mod">
          <ac:chgData name="Dyhia AMOUR [EKVY]" userId="S::dyhia.amour@ekovya.com::378b676f-e814-4fd2-99e0-7caeb5e8453a" providerId="AD" clId="Web-{EBB02D93-5E2A-F958-E626-C4AFEB8ECE23}" dt="2023-11-03T11:11:26.980" v="104" actId="1076"/>
          <ac:picMkLst>
            <pc:docMk/>
            <pc:sldMk cId="3072897165" sldId="314"/>
            <ac:picMk id="7" creationId="{338AC1E7-EA58-57A9-0A49-289BA0525ACD}"/>
          </ac:picMkLst>
        </pc:picChg>
        <pc:picChg chg="add mod">
          <ac:chgData name="Dyhia AMOUR [EKVY]" userId="S::dyhia.amour@ekovya.com::378b676f-e814-4fd2-99e0-7caeb5e8453a" providerId="AD" clId="Web-{EBB02D93-5E2A-F958-E626-C4AFEB8ECE23}" dt="2023-11-03T11:11:31.371" v="105" actId="1076"/>
          <ac:picMkLst>
            <pc:docMk/>
            <pc:sldMk cId="3072897165" sldId="314"/>
            <ac:picMk id="8" creationId="{81CDE800-140D-EE0C-DABC-FDD9B3E40CB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596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432268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9367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iapositive de titre">
    <p:bg>
      <p:bgPr>
        <a:gradFill flip="none" rotWithShape="1">
          <a:gsLst>
            <a:gs pos="0">
              <a:srgbClr val="6F9E2E"/>
            </a:gs>
            <a:gs pos="55000">
              <a:srgbClr val="52684D"/>
            </a:gs>
            <a:gs pos="100000">
              <a:srgbClr val="52684D"/>
            </a:gs>
          </a:gsLst>
          <a:lin ang="16200000" scaled="1"/>
          <a:tileRect/>
        </a:gradFill>
        <a:effectLst/>
      </p:bgPr>
    </p:bg>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97D057A5-928A-482A-BE4E-EC303C8319C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02" t="53459" r="33279" b="108"/>
          <a:stretch/>
        </p:blipFill>
        <p:spPr>
          <a:xfrm>
            <a:off x="9993928" y="0"/>
            <a:ext cx="4636472" cy="3820520"/>
          </a:xfrm>
          <a:prstGeom prst="rect">
            <a:avLst/>
          </a:prstGeom>
        </p:spPr>
      </p:pic>
      <p:pic>
        <p:nvPicPr>
          <p:cNvPr id="8" name="Graphique 7">
            <a:extLst>
              <a:ext uri="{FF2B5EF4-FFF2-40B4-BE49-F238E27FC236}">
                <a16:creationId xmlns:a16="http://schemas.microsoft.com/office/drawing/2014/main" id="{410AF868-41F9-49DA-A203-8F4B1126E39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5491" b="40405"/>
          <a:stretch/>
        </p:blipFill>
        <p:spPr>
          <a:xfrm>
            <a:off x="-3605" y="3325164"/>
            <a:ext cx="4636472" cy="4904437"/>
          </a:xfrm>
          <a:prstGeom prst="rect">
            <a:avLst/>
          </a:prstGeom>
        </p:spPr>
      </p:pic>
      <p:sp>
        <p:nvSpPr>
          <p:cNvPr id="2" name="Titre 1">
            <a:extLst>
              <a:ext uri="{FF2B5EF4-FFF2-40B4-BE49-F238E27FC236}">
                <a16:creationId xmlns:a16="http://schemas.microsoft.com/office/drawing/2014/main" id="{B83D3A5A-00EF-4D18-8027-5A9FD6F8CE15}"/>
              </a:ext>
            </a:extLst>
          </p:cNvPr>
          <p:cNvSpPr>
            <a:spLocks noGrp="1"/>
          </p:cNvSpPr>
          <p:nvPr>
            <p:ph type="ctrTitle"/>
          </p:nvPr>
        </p:nvSpPr>
        <p:spPr>
          <a:xfrm>
            <a:off x="1828800" y="2985190"/>
            <a:ext cx="10972800" cy="2336743"/>
          </a:xfrm>
        </p:spPr>
        <p:txBody>
          <a:bodyPr anchor="b"/>
          <a:lstStyle>
            <a:lvl1pPr algn="ctr">
              <a:defRPr sz="7200">
                <a:solidFill>
                  <a:schemeClr val="bg1"/>
                </a:solidFill>
              </a:defRPr>
            </a:lvl1pPr>
          </a:lstStyle>
          <a:p>
            <a:r>
              <a:rPr lang="fr-FR"/>
              <a:t>Modifiez le style du titre</a:t>
            </a:r>
          </a:p>
        </p:txBody>
      </p:sp>
      <p:sp>
        <p:nvSpPr>
          <p:cNvPr id="3" name="Sous-titre 2">
            <a:extLst>
              <a:ext uri="{FF2B5EF4-FFF2-40B4-BE49-F238E27FC236}">
                <a16:creationId xmlns:a16="http://schemas.microsoft.com/office/drawing/2014/main" id="{663DFC21-037E-4517-84B2-4220CE5DAF44}"/>
              </a:ext>
            </a:extLst>
          </p:cNvPr>
          <p:cNvSpPr>
            <a:spLocks noGrp="1"/>
          </p:cNvSpPr>
          <p:nvPr>
            <p:ph type="subTitle" idx="1"/>
          </p:nvPr>
        </p:nvSpPr>
        <p:spPr>
          <a:xfrm>
            <a:off x="1828800" y="5422629"/>
            <a:ext cx="10972800" cy="916331"/>
          </a:xfrm>
        </p:spPr>
        <p:txBody>
          <a:bodyPr/>
          <a:lstStyle>
            <a:lvl1pPr marL="0" indent="0" algn="ctr">
              <a:buNone/>
              <a:defRPr sz="288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fr-FR"/>
              <a:t>Modifiez le style des sous-titres du masque</a:t>
            </a:r>
          </a:p>
        </p:txBody>
      </p:sp>
      <p:pic>
        <p:nvPicPr>
          <p:cNvPr id="14" name="Graphique 13">
            <a:extLst>
              <a:ext uri="{FF2B5EF4-FFF2-40B4-BE49-F238E27FC236}">
                <a16:creationId xmlns:a16="http://schemas.microsoft.com/office/drawing/2014/main" id="{02BC9ED8-E5E7-4F65-9BED-DD511EF9B2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2820" y="163588"/>
            <a:ext cx="2128940" cy="2336743"/>
          </a:xfrm>
          <a:prstGeom prst="rect">
            <a:avLst/>
          </a:prstGeom>
        </p:spPr>
      </p:pic>
      <p:pic>
        <p:nvPicPr>
          <p:cNvPr id="18" name="Graphique 17">
            <a:extLst>
              <a:ext uri="{FF2B5EF4-FFF2-40B4-BE49-F238E27FC236}">
                <a16:creationId xmlns:a16="http://schemas.microsoft.com/office/drawing/2014/main" id="{289CE732-FC41-4F72-8D27-203830DF9D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6800" y="7121236"/>
            <a:ext cx="5372100" cy="720090"/>
          </a:xfrm>
          <a:prstGeom prst="rect">
            <a:avLst/>
          </a:prstGeom>
        </p:spPr>
      </p:pic>
    </p:spTree>
    <p:extLst>
      <p:ext uri="{BB962C8B-B14F-4D97-AF65-F5344CB8AC3E}">
        <p14:creationId xmlns:p14="http://schemas.microsoft.com/office/powerpoint/2010/main" val="1555961991"/>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re seul">
    <p:bg>
      <p:bgPr>
        <a:solidFill>
          <a:schemeClr val="bg1"/>
        </a:solidFill>
        <a:effectLst/>
      </p:bgPr>
    </p:bg>
    <p:spTree>
      <p:nvGrpSpPr>
        <p:cNvPr id="1" name=""/>
        <p:cNvGrpSpPr/>
        <p:nvPr/>
      </p:nvGrpSpPr>
      <p:grpSpPr>
        <a:xfrm>
          <a:off x="0" y="0"/>
          <a:ext cx="0" cy="0"/>
          <a:chOff x="0" y="0"/>
          <a:chExt cx="0" cy="0"/>
        </a:xfrm>
      </p:grpSpPr>
      <p:pic>
        <p:nvPicPr>
          <p:cNvPr id="11" name="Graphique 10">
            <a:extLst>
              <a:ext uri="{FF2B5EF4-FFF2-40B4-BE49-F238E27FC236}">
                <a16:creationId xmlns:a16="http://schemas.microsoft.com/office/drawing/2014/main" id="{54A6B0BD-17F4-4549-B21F-8324C49210F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02" t="53459" r="33279" b="108"/>
          <a:stretch/>
        </p:blipFill>
        <p:spPr>
          <a:xfrm>
            <a:off x="9993928" y="0"/>
            <a:ext cx="4636472" cy="3820520"/>
          </a:xfrm>
          <a:prstGeom prst="rect">
            <a:avLst/>
          </a:prstGeom>
        </p:spPr>
      </p:pic>
      <p:pic>
        <p:nvPicPr>
          <p:cNvPr id="12" name="Graphique 11">
            <a:extLst>
              <a:ext uri="{FF2B5EF4-FFF2-40B4-BE49-F238E27FC236}">
                <a16:creationId xmlns:a16="http://schemas.microsoft.com/office/drawing/2014/main" id="{ED722CBD-28A7-4B4E-A2D2-4ED99D243BB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5491" b="40405"/>
          <a:stretch/>
        </p:blipFill>
        <p:spPr>
          <a:xfrm>
            <a:off x="-3605" y="3325164"/>
            <a:ext cx="4636472" cy="4904437"/>
          </a:xfrm>
          <a:prstGeom prst="rect">
            <a:avLst/>
          </a:prstGeom>
        </p:spPr>
      </p:pic>
      <p:sp>
        <p:nvSpPr>
          <p:cNvPr id="2" name="Titre 1">
            <a:extLst>
              <a:ext uri="{FF2B5EF4-FFF2-40B4-BE49-F238E27FC236}">
                <a16:creationId xmlns:a16="http://schemas.microsoft.com/office/drawing/2014/main" id="{BF6FA5AD-1A86-45FD-B350-4756F424E435}"/>
              </a:ext>
            </a:extLst>
          </p:cNvPr>
          <p:cNvSpPr>
            <a:spLocks noGrp="1"/>
          </p:cNvSpPr>
          <p:nvPr>
            <p:ph type="title"/>
          </p:nvPr>
        </p:nvSpPr>
        <p:spPr/>
        <p:txBody>
          <a:bodyPr/>
          <a:lstStyle>
            <a:lvl1pPr>
              <a:defRPr>
                <a:solidFill>
                  <a:srgbClr val="6F9E2E"/>
                </a:solidFill>
              </a:defRPr>
            </a:lvl1pPr>
          </a:lstStyle>
          <a:p>
            <a:r>
              <a:rPr lang="fr-FR"/>
              <a:t>Modifiez le style du titre</a:t>
            </a:r>
          </a:p>
        </p:txBody>
      </p:sp>
      <p:sp>
        <p:nvSpPr>
          <p:cNvPr id="8" name="Espace réservé de la date 3">
            <a:extLst>
              <a:ext uri="{FF2B5EF4-FFF2-40B4-BE49-F238E27FC236}">
                <a16:creationId xmlns:a16="http://schemas.microsoft.com/office/drawing/2014/main" id="{6BF573A7-B519-4021-8714-5EF3503AA092}"/>
              </a:ext>
            </a:extLst>
          </p:cNvPr>
          <p:cNvSpPr>
            <a:spLocks noGrp="1"/>
          </p:cNvSpPr>
          <p:nvPr>
            <p:ph type="dt" sz="half" idx="10"/>
          </p:nvPr>
        </p:nvSpPr>
        <p:spPr>
          <a:xfrm>
            <a:off x="1005841" y="7627619"/>
            <a:ext cx="1885950" cy="438150"/>
          </a:xfrm>
        </p:spPr>
        <p:txBody>
          <a:bodyPr/>
          <a:lstStyle/>
          <a:p>
            <a:fld id="{A8E23467-099B-4DCD-9498-486B2BD939EC}" type="datetimeFigureOut">
              <a:rPr lang="fr-FR" smtClean="0"/>
              <a:t>26/02/2024</a:t>
            </a:fld>
            <a:endParaRPr lang="fr-FR"/>
          </a:p>
        </p:txBody>
      </p:sp>
      <p:sp>
        <p:nvSpPr>
          <p:cNvPr id="9" name="Espace réservé du pied de page 4">
            <a:extLst>
              <a:ext uri="{FF2B5EF4-FFF2-40B4-BE49-F238E27FC236}">
                <a16:creationId xmlns:a16="http://schemas.microsoft.com/office/drawing/2014/main" id="{E19ADF33-5063-40B5-85C4-E8D38BCCA09C}"/>
              </a:ext>
            </a:extLst>
          </p:cNvPr>
          <p:cNvSpPr>
            <a:spLocks noGrp="1"/>
          </p:cNvSpPr>
          <p:nvPr>
            <p:ph type="ftr" sz="quarter" idx="11"/>
          </p:nvPr>
        </p:nvSpPr>
        <p:spPr>
          <a:xfrm>
            <a:off x="3143250" y="7627619"/>
            <a:ext cx="2217420" cy="438150"/>
          </a:xfrm>
        </p:spPr>
        <p:txBody>
          <a:bodyPr/>
          <a:lstStyle/>
          <a:p>
            <a:r>
              <a:rPr lang="fr-FR"/>
              <a:t>  COPIL du 12/04/2023, PMO: Nadine LNALO &amp; Pierre DUPRAY</a:t>
            </a:r>
          </a:p>
        </p:txBody>
      </p:sp>
      <p:sp>
        <p:nvSpPr>
          <p:cNvPr id="10" name="Espace réservé du numéro de diapositive 5">
            <a:extLst>
              <a:ext uri="{FF2B5EF4-FFF2-40B4-BE49-F238E27FC236}">
                <a16:creationId xmlns:a16="http://schemas.microsoft.com/office/drawing/2014/main" id="{6EDD934A-CF8E-4463-AFBB-9899BB749881}"/>
              </a:ext>
            </a:extLst>
          </p:cNvPr>
          <p:cNvSpPr>
            <a:spLocks noGrp="1"/>
          </p:cNvSpPr>
          <p:nvPr>
            <p:ph type="sldNum" sz="quarter" idx="12"/>
          </p:nvPr>
        </p:nvSpPr>
        <p:spPr>
          <a:xfrm>
            <a:off x="5612131" y="7627619"/>
            <a:ext cx="1655545" cy="438150"/>
          </a:xfrm>
        </p:spPr>
        <p:txBody>
          <a:bodyPr/>
          <a:lstStyle/>
          <a:p>
            <a:fld id="{223E3E79-6AE7-4E99-B417-E53FC8573CC9}" type="slidenum">
              <a:rPr lang="fr-FR" smtClean="0"/>
              <a:t>‹#›</a:t>
            </a:fld>
            <a:endParaRPr lang="fr-FR"/>
          </a:p>
        </p:txBody>
      </p:sp>
    </p:spTree>
    <p:extLst>
      <p:ext uri="{BB962C8B-B14F-4D97-AF65-F5344CB8AC3E}">
        <p14:creationId xmlns:p14="http://schemas.microsoft.com/office/powerpoint/2010/main" val="1832983967"/>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positive de titre">
    <p:bg>
      <p:bgPr>
        <a:gradFill flip="none" rotWithShape="1">
          <a:gsLst>
            <a:gs pos="0">
              <a:srgbClr val="6F9E2E"/>
            </a:gs>
            <a:gs pos="55000">
              <a:srgbClr val="52684D"/>
            </a:gs>
            <a:gs pos="100000">
              <a:srgbClr val="52684D"/>
            </a:gs>
          </a:gsLst>
          <a:lin ang="16200000" scaled="1"/>
          <a:tileRect/>
        </a:gradFill>
        <a:effectLst/>
      </p:bgPr>
    </p:bg>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97D057A5-928A-482A-BE4E-EC303C8319C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02" t="53459" r="33279" b="108"/>
          <a:stretch/>
        </p:blipFill>
        <p:spPr>
          <a:xfrm>
            <a:off x="9993928" y="0"/>
            <a:ext cx="4636472" cy="3820520"/>
          </a:xfrm>
          <a:prstGeom prst="rect">
            <a:avLst/>
          </a:prstGeom>
        </p:spPr>
      </p:pic>
      <p:pic>
        <p:nvPicPr>
          <p:cNvPr id="8" name="Graphique 7">
            <a:extLst>
              <a:ext uri="{FF2B5EF4-FFF2-40B4-BE49-F238E27FC236}">
                <a16:creationId xmlns:a16="http://schemas.microsoft.com/office/drawing/2014/main" id="{410AF868-41F9-49DA-A203-8F4B1126E39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5491" b="40405"/>
          <a:stretch/>
        </p:blipFill>
        <p:spPr>
          <a:xfrm>
            <a:off x="-3605" y="3325164"/>
            <a:ext cx="4636472" cy="4904437"/>
          </a:xfrm>
          <a:prstGeom prst="rect">
            <a:avLst/>
          </a:prstGeom>
        </p:spPr>
      </p:pic>
      <p:sp>
        <p:nvSpPr>
          <p:cNvPr id="2" name="Titre 1">
            <a:extLst>
              <a:ext uri="{FF2B5EF4-FFF2-40B4-BE49-F238E27FC236}">
                <a16:creationId xmlns:a16="http://schemas.microsoft.com/office/drawing/2014/main" id="{B83D3A5A-00EF-4D18-8027-5A9FD6F8CE15}"/>
              </a:ext>
            </a:extLst>
          </p:cNvPr>
          <p:cNvSpPr>
            <a:spLocks noGrp="1"/>
          </p:cNvSpPr>
          <p:nvPr>
            <p:ph type="ctrTitle"/>
          </p:nvPr>
        </p:nvSpPr>
        <p:spPr>
          <a:xfrm>
            <a:off x="1828800" y="2985190"/>
            <a:ext cx="10972800" cy="2336743"/>
          </a:xfrm>
        </p:spPr>
        <p:txBody>
          <a:bodyPr anchor="b"/>
          <a:lstStyle>
            <a:lvl1pPr algn="ctr">
              <a:defRPr sz="7200">
                <a:solidFill>
                  <a:schemeClr val="bg1"/>
                </a:solidFill>
              </a:defRPr>
            </a:lvl1pPr>
          </a:lstStyle>
          <a:p>
            <a:r>
              <a:rPr lang="fr-FR"/>
              <a:t>Modifiez le style du titre</a:t>
            </a:r>
          </a:p>
        </p:txBody>
      </p:sp>
      <p:sp>
        <p:nvSpPr>
          <p:cNvPr id="3" name="Sous-titre 2">
            <a:extLst>
              <a:ext uri="{FF2B5EF4-FFF2-40B4-BE49-F238E27FC236}">
                <a16:creationId xmlns:a16="http://schemas.microsoft.com/office/drawing/2014/main" id="{663DFC21-037E-4517-84B2-4220CE5DAF44}"/>
              </a:ext>
            </a:extLst>
          </p:cNvPr>
          <p:cNvSpPr>
            <a:spLocks noGrp="1"/>
          </p:cNvSpPr>
          <p:nvPr>
            <p:ph type="subTitle" idx="1"/>
          </p:nvPr>
        </p:nvSpPr>
        <p:spPr>
          <a:xfrm>
            <a:off x="1828800" y="5422629"/>
            <a:ext cx="10972800" cy="916331"/>
          </a:xfrm>
        </p:spPr>
        <p:txBody>
          <a:bodyPr/>
          <a:lstStyle>
            <a:lvl1pPr marL="0" indent="0" algn="ctr">
              <a:buNone/>
              <a:defRPr sz="288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fr-FR"/>
              <a:t>Modifiez le style des sous-titres du masque</a:t>
            </a:r>
          </a:p>
        </p:txBody>
      </p:sp>
      <p:pic>
        <p:nvPicPr>
          <p:cNvPr id="14" name="Graphique 13">
            <a:extLst>
              <a:ext uri="{FF2B5EF4-FFF2-40B4-BE49-F238E27FC236}">
                <a16:creationId xmlns:a16="http://schemas.microsoft.com/office/drawing/2014/main" id="{02BC9ED8-E5E7-4F65-9BED-DD511EF9B2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2820" y="163588"/>
            <a:ext cx="2128940" cy="2336743"/>
          </a:xfrm>
          <a:prstGeom prst="rect">
            <a:avLst/>
          </a:prstGeom>
        </p:spPr>
      </p:pic>
      <p:pic>
        <p:nvPicPr>
          <p:cNvPr id="18" name="Graphique 17">
            <a:extLst>
              <a:ext uri="{FF2B5EF4-FFF2-40B4-BE49-F238E27FC236}">
                <a16:creationId xmlns:a16="http://schemas.microsoft.com/office/drawing/2014/main" id="{289CE732-FC41-4F72-8D27-203830DF9D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6800" y="7121236"/>
            <a:ext cx="5372100" cy="720090"/>
          </a:xfrm>
          <a:prstGeom prst="rect">
            <a:avLst/>
          </a:prstGeom>
        </p:spPr>
      </p:pic>
    </p:spTree>
    <p:extLst>
      <p:ext uri="{BB962C8B-B14F-4D97-AF65-F5344CB8AC3E}">
        <p14:creationId xmlns:p14="http://schemas.microsoft.com/office/powerpoint/2010/main" val="2235412805"/>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bg>
      <p:bgPr>
        <a:solidFill>
          <a:schemeClr val="bg1"/>
        </a:solidFill>
        <a:effectLst/>
      </p:bgPr>
    </p:bg>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11F15DE2-3DD4-42DE-9725-5CF789FA255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5232" r="28288"/>
          <a:stretch/>
        </p:blipFill>
        <p:spPr>
          <a:xfrm>
            <a:off x="9586691" y="-1"/>
            <a:ext cx="5043710" cy="3684251"/>
          </a:xfrm>
          <a:prstGeom prst="rect">
            <a:avLst/>
          </a:prstGeom>
        </p:spPr>
      </p:pic>
      <p:sp>
        <p:nvSpPr>
          <p:cNvPr id="2" name="Titre 1">
            <a:extLst>
              <a:ext uri="{FF2B5EF4-FFF2-40B4-BE49-F238E27FC236}">
                <a16:creationId xmlns:a16="http://schemas.microsoft.com/office/drawing/2014/main" id="{DE32AF8C-84EB-45C3-9A98-83E7D4A64769}"/>
              </a:ext>
            </a:extLst>
          </p:cNvPr>
          <p:cNvSpPr>
            <a:spLocks noGrp="1"/>
          </p:cNvSpPr>
          <p:nvPr>
            <p:ph type="title"/>
          </p:nvPr>
        </p:nvSpPr>
        <p:spPr>
          <a:xfrm>
            <a:off x="1005840" y="535219"/>
            <a:ext cx="12618720" cy="958388"/>
          </a:xfrm>
        </p:spPr>
        <p:txBody>
          <a:bodyPr/>
          <a:lstStyle>
            <a:lvl1pPr>
              <a:defRPr>
                <a:solidFill>
                  <a:srgbClr val="6F9E2E"/>
                </a:solidFill>
              </a:defRPr>
            </a:lvl1pPr>
          </a:lstStyle>
          <a:p>
            <a:r>
              <a:rPr lang="fr-FR"/>
              <a:t>Modifiez le style du titre</a:t>
            </a:r>
          </a:p>
        </p:txBody>
      </p:sp>
      <p:sp>
        <p:nvSpPr>
          <p:cNvPr id="3" name="Espace réservé du contenu 2">
            <a:extLst>
              <a:ext uri="{FF2B5EF4-FFF2-40B4-BE49-F238E27FC236}">
                <a16:creationId xmlns:a16="http://schemas.microsoft.com/office/drawing/2014/main" id="{93F40605-1AC0-4BF8-B111-B042BE0785A8}"/>
              </a:ext>
            </a:extLst>
          </p:cNvPr>
          <p:cNvSpPr>
            <a:spLocks noGrp="1"/>
          </p:cNvSpPr>
          <p:nvPr>
            <p:ph idx="1"/>
          </p:nvPr>
        </p:nvSpPr>
        <p:spPr>
          <a:xfrm>
            <a:off x="1005840" y="1719242"/>
            <a:ext cx="12618720" cy="42122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1F900B6-BDAA-4660-8504-2366D15F3CED}"/>
              </a:ext>
            </a:extLst>
          </p:cNvPr>
          <p:cNvSpPr>
            <a:spLocks noGrp="1"/>
          </p:cNvSpPr>
          <p:nvPr>
            <p:ph type="dt" sz="half" idx="10"/>
          </p:nvPr>
        </p:nvSpPr>
        <p:spPr>
          <a:xfrm>
            <a:off x="1005841" y="7627619"/>
            <a:ext cx="1885950" cy="438150"/>
          </a:xfrm>
        </p:spPr>
        <p:txBody>
          <a:bodyPr/>
          <a:lstStyle/>
          <a:p>
            <a:fld id="{A8E23467-099B-4DCD-9498-486B2BD939EC}" type="datetimeFigureOut">
              <a:rPr lang="fr-FR" smtClean="0"/>
              <a:t>26/02/2024</a:t>
            </a:fld>
            <a:endParaRPr lang="fr-FR"/>
          </a:p>
        </p:txBody>
      </p:sp>
      <p:sp>
        <p:nvSpPr>
          <p:cNvPr id="5" name="Espace réservé du pied de page 4">
            <a:extLst>
              <a:ext uri="{FF2B5EF4-FFF2-40B4-BE49-F238E27FC236}">
                <a16:creationId xmlns:a16="http://schemas.microsoft.com/office/drawing/2014/main" id="{D5F86DDD-4222-403E-9C46-599D57858BC8}"/>
              </a:ext>
            </a:extLst>
          </p:cNvPr>
          <p:cNvSpPr>
            <a:spLocks noGrp="1"/>
          </p:cNvSpPr>
          <p:nvPr>
            <p:ph type="ftr" sz="quarter" idx="11"/>
          </p:nvPr>
        </p:nvSpPr>
        <p:spPr>
          <a:xfrm>
            <a:off x="3143250" y="7627619"/>
            <a:ext cx="2217420" cy="438150"/>
          </a:xfrm>
        </p:spPr>
        <p:txBody>
          <a:bodyPr/>
          <a:lstStyle/>
          <a:p>
            <a:r>
              <a:rPr lang="fr-FR"/>
              <a:t>  COPIL du 12/04/2023, PMO: Nadine LNALO &amp; Pierre DUPRAY</a:t>
            </a:r>
          </a:p>
        </p:txBody>
      </p:sp>
      <p:sp>
        <p:nvSpPr>
          <p:cNvPr id="6" name="Espace réservé du numéro de diapositive 5">
            <a:extLst>
              <a:ext uri="{FF2B5EF4-FFF2-40B4-BE49-F238E27FC236}">
                <a16:creationId xmlns:a16="http://schemas.microsoft.com/office/drawing/2014/main" id="{06C36A65-95BE-4AD7-BD0B-9D0FA7359000}"/>
              </a:ext>
            </a:extLst>
          </p:cNvPr>
          <p:cNvSpPr>
            <a:spLocks noGrp="1"/>
          </p:cNvSpPr>
          <p:nvPr>
            <p:ph type="sldNum" sz="quarter" idx="12"/>
          </p:nvPr>
        </p:nvSpPr>
        <p:spPr>
          <a:xfrm>
            <a:off x="5612131" y="7627619"/>
            <a:ext cx="1655545" cy="438150"/>
          </a:xfrm>
        </p:spPr>
        <p:txBody>
          <a:bodyPr/>
          <a:lstStyle/>
          <a:p>
            <a:fld id="{223E3E79-6AE7-4E99-B417-E53FC8573CC9}" type="slidenum">
              <a:rPr lang="fr-FR" smtClean="0"/>
              <a:t>‹#›</a:t>
            </a:fld>
            <a:endParaRPr lang="fr-FR"/>
          </a:p>
        </p:txBody>
      </p:sp>
      <p:pic>
        <p:nvPicPr>
          <p:cNvPr id="10" name="Graphique 9">
            <a:extLst>
              <a:ext uri="{FF2B5EF4-FFF2-40B4-BE49-F238E27FC236}">
                <a16:creationId xmlns:a16="http://schemas.microsoft.com/office/drawing/2014/main" id="{E9A6692C-E117-4EDB-AC90-3E5592E9A5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17656" y="6120766"/>
            <a:ext cx="1655545" cy="1725929"/>
          </a:xfrm>
          <a:prstGeom prst="rect">
            <a:avLst/>
          </a:prstGeom>
        </p:spPr>
      </p:pic>
    </p:spTree>
    <p:extLst>
      <p:ext uri="{BB962C8B-B14F-4D97-AF65-F5344CB8AC3E}">
        <p14:creationId xmlns:p14="http://schemas.microsoft.com/office/powerpoint/2010/main" val="3342673889"/>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B8DDDB8-473C-432E-B7C1-2337DFA4386B}"/>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EF3E983-A0F5-47E5-B9AC-5BEA79F0869F}"/>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3160EF4-1B91-4BA9-B8CF-28C29EC5CD3E}"/>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A8E23467-099B-4DCD-9498-486B2BD939EC}" type="datetimeFigureOut">
              <a:rPr lang="fr-FR" smtClean="0"/>
              <a:t>26/02/2024</a:t>
            </a:fld>
            <a:endParaRPr lang="fr-FR"/>
          </a:p>
        </p:txBody>
      </p:sp>
      <p:sp>
        <p:nvSpPr>
          <p:cNvPr id="5" name="Espace réservé du pied de page 4">
            <a:extLst>
              <a:ext uri="{FF2B5EF4-FFF2-40B4-BE49-F238E27FC236}">
                <a16:creationId xmlns:a16="http://schemas.microsoft.com/office/drawing/2014/main" id="{B776CD85-9A3D-4AC1-924E-740482969BB0}"/>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r>
              <a:rPr lang="fr-FR"/>
              <a:t>  COPIL du 12/04/2023, PMO: Nadine LNALO &amp; Pierre DUPRAY</a:t>
            </a:r>
          </a:p>
        </p:txBody>
      </p:sp>
      <p:sp>
        <p:nvSpPr>
          <p:cNvPr id="6" name="Espace réservé du numéro de diapositive 5">
            <a:extLst>
              <a:ext uri="{FF2B5EF4-FFF2-40B4-BE49-F238E27FC236}">
                <a16:creationId xmlns:a16="http://schemas.microsoft.com/office/drawing/2014/main" id="{69A31D52-5B74-4F04-A839-CAD0C34923CE}"/>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223E3E79-6AE7-4E99-B417-E53FC8573CC9}" type="slidenum">
              <a:rPr lang="fr-FR" smtClean="0"/>
              <a:t>‹#›</a:t>
            </a:fld>
            <a:endParaRPr lang="fr-FR"/>
          </a:p>
        </p:txBody>
      </p:sp>
    </p:spTree>
    <p:extLst>
      <p:ext uri="{BB962C8B-B14F-4D97-AF65-F5344CB8AC3E}">
        <p14:creationId xmlns:p14="http://schemas.microsoft.com/office/powerpoint/2010/main" val="892741447"/>
      </p:ext>
    </p:extLst>
  </p:cSld>
  <p:clrMap bg1="lt1" tx1="dk1" bg2="lt2" tx2="dk2" accent1="accent1" accent2="accent2" accent3="accent3" accent4="accent4" accent5="accent5" accent6="accent6" hlink="hlink" folHlink="folHlink"/>
  <p:sldLayoutIdLst>
    <p:sldLayoutId id="2147483649" r:id="rId1"/>
    <p:sldLayoutId id="2147483664" r:id="rId2"/>
  </p:sldLayoutIdLst>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fr-FR"/>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564A01-9E7D-BEF6-D991-C9A3F691854A}"/>
              </a:ext>
            </a:extLst>
          </p:cNvPr>
          <p:cNvSpPr>
            <a:spLocks noGrp="1"/>
          </p:cNvSpPr>
          <p:nvPr>
            <p:ph type="ctrTitle"/>
          </p:nvPr>
        </p:nvSpPr>
        <p:spPr>
          <a:xfrm>
            <a:off x="1828800" y="938633"/>
            <a:ext cx="10972800" cy="2336743"/>
          </a:xfrm>
        </p:spPr>
        <p:txBody>
          <a:bodyPr lIns="91440" tIns="45720" rIns="91440" bIns="45720" anchor="b"/>
          <a:lstStyle/>
          <a:p>
            <a:r>
              <a:rPr lang="en-US">
                <a:latin typeface="roboto"/>
                <a:ea typeface="roboto"/>
                <a:cs typeface="roboto"/>
              </a:rPr>
              <a:t>Salesforce user training</a:t>
            </a:r>
          </a:p>
        </p:txBody>
      </p:sp>
      <p:sp>
        <p:nvSpPr>
          <p:cNvPr id="3" name="Sous-titre 2">
            <a:extLst>
              <a:ext uri="{FF2B5EF4-FFF2-40B4-BE49-F238E27FC236}">
                <a16:creationId xmlns:a16="http://schemas.microsoft.com/office/drawing/2014/main" id="{F04213D5-633A-25C9-BF59-1CBE75963FD4}"/>
              </a:ext>
            </a:extLst>
          </p:cNvPr>
          <p:cNvSpPr>
            <a:spLocks noGrp="1"/>
          </p:cNvSpPr>
          <p:nvPr>
            <p:ph type="subTitle" idx="1"/>
          </p:nvPr>
        </p:nvSpPr>
        <p:spPr>
          <a:xfrm>
            <a:off x="1609737" y="6499352"/>
            <a:ext cx="5920991" cy="878699"/>
          </a:xfrm>
        </p:spPr>
        <p:txBody>
          <a:bodyPr vert="horz" lIns="109728" tIns="54864" rIns="109728" bIns="54864" rtlCol="0" anchor="t">
            <a:normAutofit/>
          </a:bodyPr>
          <a:lstStyle/>
          <a:p>
            <a:pPr algn="l">
              <a:spcBef>
                <a:spcPts val="0"/>
              </a:spcBef>
            </a:pPr>
            <a:r>
              <a:rPr lang="en-US" sz="2150">
                <a:latin typeface="roboto"/>
                <a:ea typeface="roboto"/>
                <a:cs typeface="roboto"/>
              </a:rPr>
              <a:t>Responsible of document:  </a:t>
            </a:r>
            <a:r>
              <a:rPr lang="en-US" sz="2150" err="1">
                <a:latin typeface="roboto"/>
                <a:ea typeface="roboto"/>
                <a:cs typeface="roboto"/>
              </a:rPr>
              <a:t>Dyhia</a:t>
            </a:r>
            <a:r>
              <a:rPr lang="en-US" sz="2150">
                <a:latin typeface="roboto"/>
                <a:ea typeface="roboto"/>
                <a:cs typeface="roboto"/>
              </a:rPr>
              <a:t> and Samira</a:t>
            </a:r>
            <a:endParaRPr lang="en-US">
              <a:latin typeface="roboto"/>
              <a:ea typeface="roboto"/>
              <a:cs typeface="roboto"/>
            </a:endParaRPr>
          </a:p>
          <a:p>
            <a:pPr algn="l">
              <a:spcBef>
                <a:spcPts val="0"/>
              </a:spcBef>
            </a:pPr>
            <a:r>
              <a:rPr lang="en-US" sz="2150">
                <a:latin typeface="roboto"/>
                <a:ea typeface="roboto"/>
                <a:cs typeface="roboto"/>
              </a:rPr>
              <a:t>Author of document : Atif SATIF</a:t>
            </a:r>
          </a:p>
        </p:txBody>
      </p:sp>
      <p:sp>
        <p:nvSpPr>
          <p:cNvPr id="5" name="Sous-titre 2">
            <a:extLst>
              <a:ext uri="{FF2B5EF4-FFF2-40B4-BE49-F238E27FC236}">
                <a16:creationId xmlns:a16="http://schemas.microsoft.com/office/drawing/2014/main" id="{2BC70F74-CD8D-7E25-6893-1355AB284671}"/>
              </a:ext>
            </a:extLst>
          </p:cNvPr>
          <p:cNvSpPr txBox="1">
            <a:spLocks/>
          </p:cNvSpPr>
          <p:nvPr/>
        </p:nvSpPr>
        <p:spPr>
          <a:xfrm>
            <a:off x="1760220" y="3778306"/>
            <a:ext cx="11266714" cy="1950254"/>
          </a:xfrm>
          <a:prstGeom prst="rect">
            <a:avLst/>
          </a:prstGeom>
        </p:spPr>
        <p:txBody>
          <a:bodyPr vert="horz" lIns="109728" tIns="54864" rIns="109728" bIns="54864"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a:latin typeface="roboto"/>
                <a:ea typeface="roboto"/>
                <a:cs typeface="roboto"/>
              </a:rPr>
              <a:t>Customer Relationship Management (CRM) is an indispensable tool in today's business world. These slides guide you through Salesforce, one of the world's most widely used customer relationship management platforms.</a:t>
            </a:r>
            <a:endParaRPr lang="en-US" sz="2800">
              <a:solidFill>
                <a:srgbClr val="FFFFFF"/>
              </a:solidFill>
              <a:latin typeface="roboto"/>
              <a:ea typeface="roboto"/>
              <a:cs typeface="roboto"/>
            </a:endParaRPr>
          </a:p>
          <a:p>
            <a:pPr algn="l"/>
            <a:endParaRPr lang="fr-FR" sz="2000">
              <a:latin typeface="roboto"/>
              <a:ea typeface="roboto"/>
              <a:cs typeface="roboto"/>
            </a:endParaRPr>
          </a:p>
        </p:txBody>
      </p:sp>
    </p:spTree>
    <p:extLst>
      <p:ext uri="{BB962C8B-B14F-4D97-AF65-F5344CB8AC3E}">
        <p14:creationId xmlns:p14="http://schemas.microsoft.com/office/powerpoint/2010/main" val="33025565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2222612" y="1048081"/>
            <a:ext cx="4443889" cy="694373"/>
          </a:xfrm>
          <a:prstGeom prst="rect">
            <a:avLst/>
          </a:prstGeom>
          <a:noFill/>
          <a:ln/>
        </p:spPr>
        <p:txBody>
          <a:bodyPr wrap="none" lIns="91440" tIns="45720" rIns="91440" bIns="45720" rtlCol="0" anchor="t"/>
          <a:lstStyle/>
          <a:p>
            <a:pPr marL="0" indent="0">
              <a:lnSpc>
                <a:spcPts val="5468"/>
              </a:lnSpc>
              <a:buNone/>
            </a:pPr>
            <a:r>
              <a:rPr lang="en-US" sz="4400" b="1">
                <a:solidFill>
                  <a:srgbClr val="000000"/>
                </a:solidFill>
                <a:latin typeface="roboto"/>
                <a:ea typeface="p22-mackinac-pro" pitchFamily="34" charset="-122"/>
                <a:cs typeface="p22-mackinac-pro" pitchFamily="34" charset="-120"/>
              </a:rPr>
              <a:t>8. Navigation</a:t>
            </a:r>
            <a:endParaRPr lang="en-US" sz="4374">
              <a:latin typeface="Calibri" panose="020F0502020204030204"/>
              <a:cs typeface="Calibri" panose="020F0502020204030204"/>
            </a:endParaRPr>
          </a:p>
        </p:txBody>
      </p:sp>
      <p:sp>
        <p:nvSpPr>
          <p:cNvPr id="8" name="Text 5"/>
          <p:cNvSpPr/>
          <p:nvPr/>
        </p:nvSpPr>
        <p:spPr>
          <a:xfrm>
            <a:off x="1459779" y="2057148"/>
            <a:ext cx="8679821" cy="1584259"/>
          </a:xfrm>
          <a:prstGeom prst="rect">
            <a:avLst/>
          </a:prstGeom>
          <a:noFill/>
          <a:ln/>
        </p:spPr>
        <p:txBody>
          <a:bodyPr wrap="square" lIns="91440" tIns="45720" rIns="91440" bIns="45720" rtlCol="0" anchor="t"/>
          <a:lstStyle/>
          <a:p>
            <a:pPr marL="342900" indent="-342900">
              <a:lnSpc>
                <a:spcPts val="2799"/>
              </a:lnSpc>
              <a:buAutoNum type="arabicPeriod"/>
            </a:pPr>
            <a:r>
              <a:rPr lang="en-US" sz="2000">
                <a:solidFill>
                  <a:srgbClr val="272525"/>
                </a:solidFill>
                <a:latin typeface="roboto"/>
                <a:ea typeface="+mn-lt"/>
                <a:cs typeface="+mn-lt"/>
              </a:rPr>
              <a:t>The search bar allows you to search the entire database.</a:t>
            </a:r>
          </a:p>
        </p:txBody>
      </p:sp>
      <p:sp>
        <p:nvSpPr>
          <p:cNvPr id="12" name="Text 9"/>
          <p:cNvSpPr/>
          <p:nvPr/>
        </p:nvSpPr>
        <p:spPr>
          <a:xfrm>
            <a:off x="1459779" y="6620825"/>
            <a:ext cx="7260455" cy="110304"/>
          </a:xfrm>
          <a:prstGeom prst="rect">
            <a:avLst/>
          </a:prstGeom>
          <a:noFill/>
          <a:ln/>
        </p:spPr>
        <p:txBody>
          <a:bodyPr wrap="square" lIns="91440" tIns="45720" rIns="91440" bIns="45720" rtlCol="0" anchor="t"/>
          <a:lstStyle/>
          <a:p>
            <a:pPr>
              <a:lnSpc>
                <a:spcPts val="2799"/>
              </a:lnSpc>
            </a:pPr>
            <a:r>
              <a:rPr lang="en-US" sz="2000">
                <a:solidFill>
                  <a:srgbClr val="272525"/>
                </a:solidFill>
                <a:latin typeface="roboto"/>
                <a:ea typeface="+mn-lt"/>
                <a:cs typeface="+mn-lt"/>
              </a:rPr>
              <a:t>2.   can filter the search by object, as in the example above.</a:t>
            </a:r>
            <a:endParaRPr lang="en-US" sz="2000">
              <a:latin typeface="roboto"/>
              <a:ea typeface="+mn-lt"/>
              <a:cs typeface="+mn-lt"/>
            </a:endParaRPr>
          </a:p>
        </p:txBody>
      </p:sp>
      <p:sp>
        <p:nvSpPr>
          <p:cNvPr id="16" name="Text 13"/>
          <p:cNvSpPr/>
          <p:nvPr/>
        </p:nvSpPr>
        <p:spPr>
          <a:xfrm>
            <a:off x="1391540" y="7019993"/>
            <a:ext cx="8652526" cy="114025"/>
          </a:xfrm>
          <a:prstGeom prst="rect">
            <a:avLst/>
          </a:prstGeom>
          <a:noFill/>
          <a:ln/>
        </p:spPr>
        <p:txBody>
          <a:bodyPr wrap="square" lIns="91440" tIns="45720" rIns="91440" bIns="45720" rtlCol="0" anchor="t"/>
          <a:lstStyle/>
          <a:p>
            <a:pPr>
              <a:lnSpc>
                <a:spcPts val="2799"/>
              </a:lnSpc>
            </a:pPr>
            <a:r>
              <a:rPr lang="en-US" sz="2000">
                <a:solidFill>
                  <a:srgbClr val="272525"/>
                </a:solidFill>
                <a:latin typeface="roboto"/>
                <a:ea typeface="+mn-lt"/>
                <a:cs typeface="+mn-lt"/>
              </a:rPr>
              <a:t> 3.   Add a * for a broader search</a:t>
            </a:r>
            <a:endParaRPr lang="en-US" sz="2000">
              <a:latin typeface="roboto"/>
            </a:endParaRPr>
          </a:p>
        </p:txBody>
      </p:sp>
      <p:pic>
        <p:nvPicPr>
          <p:cNvPr id="3" name="Picture 2" descr="A screenshot of a search engine&#10;&#10;Description automatically generated">
            <a:extLst>
              <a:ext uri="{FF2B5EF4-FFF2-40B4-BE49-F238E27FC236}">
                <a16:creationId xmlns:a16="http://schemas.microsoft.com/office/drawing/2014/main" id="{D32EC1D0-611D-4234-AA19-2E8AD7B5CD51}"/>
              </a:ext>
            </a:extLst>
          </p:cNvPr>
          <p:cNvPicPr>
            <a:picLocks noChangeAspect="1"/>
          </p:cNvPicPr>
          <p:nvPr/>
        </p:nvPicPr>
        <p:blipFill>
          <a:blip r:embed="rId3"/>
          <a:stretch>
            <a:fillRect/>
          </a:stretch>
        </p:blipFill>
        <p:spPr>
          <a:xfrm>
            <a:off x="2374711" y="2528475"/>
            <a:ext cx="9416954" cy="3814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4" name="Text 1"/>
          <p:cNvSpPr/>
          <p:nvPr/>
        </p:nvSpPr>
        <p:spPr>
          <a:xfrm>
            <a:off x="643194" y="665268"/>
            <a:ext cx="10482056" cy="878107"/>
          </a:xfrm>
          <a:prstGeom prst="rect">
            <a:avLst/>
          </a:prstGeom>
          <a:noFill/>
          <a:ln/>
        </p:spPr>
        <p:txBody>
          <a:bodyPr wrap="square" lIns="91440" tIns="45720" rIns="91440" bIns="45720" rtlCol="0" anchor="t"/>
          <a:lstStyle/>
          <a:p>
            <a:pPr>
              <a:lnSpc>
                <a:spcPts val="5468"/>
              </a:lnSpc>
            </a:pPr>
            <a:r>
              <a:rPr lang="en-US" sz="4350" b="1">
                <a:solidFill>
                  <a:srgbClr val="000000"/>
                </a:solidFill>
                <a:latin typeface="p22-mackinac-pro"/>
                <a:ea typeface="p22-mackinac-pro"/>
                <a:cs typeface="p22-mackinac-pro" pitchFamily="34" charset="-120"/>
              </a:rPr>
              <a:t>5. Creating a Stellar Salesforce Profile</a:t>
            </a:r>
            <a:endParaRPr lang="en-US" sz="4374">
              <a:latin typeface="p22-mackinac-pro"/>
            </a:endParaRPr>
          </a:p>
        </p:txBody>
      </p:sp>
      <p:sp>
        <p:nvSpPr>
          <p:cNvPr id="6" name="Text 3"/>
          <p:cNvSpPr/>
          <p:nvPr/>
        </p:nvSpPr>
        <p:spPr>
          <a:xfrm>
            <a:off x="2403945" y="2293777"/>
            <a:ext cx="137160" cy="416481"/>
          </a:xfrm>
          <a:prstGeom prst="rect">
            <a:avLst/>
          </a:prstGeom>
          <a:noFill/>
          <a:ln/>
        </p:spPr>
        <p:txBody>
          <a:bodyPr wrap="none" lIns="91440" tIns="45720" rIns="91440" bIns="45720" rtlCol="0" anchor="t"/>
          <a:lstStyle/>
          <a:p>
            <a:pPr marL="0" indent="0" algn="ctr">
              <a:lnSpc>
                <a:spcPts val="3281"/>
              </a:lnSpc>
              <a:buNone/>
            </a:pPr>
            <a:endParaRPr lang="en-US" sz="2600" b="1">
              <a:solidFill>
                <a:srgbClr val="272525"/>
              </a:solidFill>
              <a:ea typeface="p22-mackinac-pro"/>
            </a:endParaRPr>
          </a:p>
        </p:txBody>
      </p:sp>
      <p:sp>
        <p:nvSpPr>
          <p:cNvPr id="7" name="Text 4"/>
          <p:cNvSpPr/>
          <p:nvPr/>
        </p:nvSpPr>
        <p:spPr>
          <a:xfrm>
            <a:off x="2647843" y="2328423"/>
            <a:ext cx="3817620" cy="347186"/>
          </a:xfrm>
          <a:prstGeom prst="rect">
            <a:avLst/>
          </a:prstGeom>
          <a:noFill/>
          <a:ln/>
        </p:spPr>
        <p:txBody>
          <a:bodyPr wrap="none" lIns="91440" tIns="45720" rIns="91440" bIns="45720" rtlCol="0" anchor="t"/>
          <a:lstStyle/>
          <a:p>
            <a:pPr marL="457200" indent="-457200">
              <a:lnSpc>
                <a:spcPts val="2734"/>
              </a:lnSpc>
              <a:buAutoNum type="arabicPeriod"/>
            </a:pPr>
            <a:r>
              <a:rPr lang="en-US" sz="2150" b="1" err="1">
                <a:solidFill>
                  <a:srgbClr val="272525"/>
                </a:solidFill>
                <a:latin typeface="p22-mackinac-pro"/>
                <a:ea typeface="p22-mackinac-pro" pitchFamily="34" charset="-122"/>
                <a:cs typeface="p22-mackinac-pro" pitchFamily="34" charset="-120"/>
              </a:rPr>
              <a:t>Maximising</a:t>
            </a:r>
            <a:r>
              <a:rPr lang="en-US" sz="2150" b="1">
                <a:solidFill>
                  <a:srgbClr val="272525"/>
                </a:solidFill>
                <a:latin typeface="p22-mackinac-pro"/>
                <a:ea typeface="p22-mackinac-pro" pitchFamily="34" charset="-122"/>
                <a:cs typeface="p22-mackinac-pro" pitchFamily="34" charset="-120"/>
              </a:rPr>
              <a:t> Your Data Input</a:t>
            </a:r>
            <a:endParaRPr lang="en-US" sz="2150">
              <a:latin typeface="p22-mackinac-pro"/>
            </a:endParaRPr>
          </a:p>
        </p:txBody>
      </p:sp>
      <p:sp>
        <p:nvSpPr>
          <p:cNvPr id="8" name="Text 5"/>
          <p:cNvSpPr/>
          <p:nvPr/>
        </p:nvSpPr>
        <p:spPr>
          <a:xfrm>
            <a:off x="2683469" y="2814653"/>
            <a:ext cx="8584287" cy="710803"/>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Create detailed customer profiles with enhanced input fields, keeping track of all critical contact data and remaining up-to-date with important client information.</a:t>
            </a:r>
            <a:endParaRPr lang="en-US" sz="1750"/>
          </a:p>
        </p:txBody>
      </p:sp>
      <p:sp>
        <p:nvSpPr>
          <p:cNvPr id="11" name="Text 8"/>
          <p:cNvSpPr/>
          <p:nvPr/>
        </p:nvSpPr>
        <p:spPr>
          <a:xfrm>
            <a:off x="4825777" y="3798035"/>
            <a:ext cx="4108267" cy="425563"/>
          </a:xfrm>
          <a:prstGeom prst="rect">
            <a:avLst/>
          </a:prstGeom>
          <a:noFill/>
          <a:ln/>
        </p:spPr>
        <p:txBody>
          <a:bodyPr wrap="none" lIns="91440" tIns="45720" rIns="91440" bIns="45720" rtlCol="0" anchor="t"/>
          <a:lstStyle/>
          <a:p>
            <a:pPr>
              <a:lnSpc>
                <a:spcPts val="2734"/>
              </a:lnSpc>
            </a:pPr>
            <a:r>
              <a:rPr lang="en-US" sz="2150" b="1">
                <a:solidFill>
                  <a:srgbClr val="272525"/>
                </a:solidFill>
                <a:latin typeface="p22-mackinac-pro"/>
                <a:ea typeface="p22-mackinac-pro"/>
                <a:cs typeface="p22-mackinac-pro" pitchFamily="34" charset="-120"/>
              </a:rPr>
              <a:t>2.   </a:t>
            </a:r>
            <a:r>
              <a:rPr lang="en-US" sz="2150" b="1" err="1">
                <a:solidFill>
                  <a:srgbClr val="272525"/>
                </a:solidFill>
                <a:latin typeface="p22-mackinac-pro"/>
                <a:ea typeface="p22-mackinac-pro" pitchFamily="34" charset="-122"/>
                <a:cs typeface="p22-mackinac-pro" pitchFamily="34" charset="-120"/>
              </a:rPr>
              <a:t>Organising</a:t>
            </a:r>
            <a:r>
              <a:rPr lang="en-US" sz="2150" b="1">
                <a:solidFill>
                  <a:srgbClr val="272525"/>
                </a:solidFill>
                <a:latin typeface="p22-mackinac-pro"/>
                <a:ea typeface="p22-mackinac-pro" pitchFamily="34" charset="-122"/>
                <a:cs typeface="p22-mackinac-pro" pitchFamily="34" charset="-120"/>
              </a:rPr>
              <a:t> Your Folders</a:t>
            </a:r>
            <a:endParaRPr lang="en-US" sz="2150">
              <a:latin typeface="p22-mackinac-pro"/>
            </a:endParaRPr>
          </a:p>
        </p:txBody>
      </p:sp>
      <p:sp>
        <p:nvSpPr>
          <p:cNvPr id="12" name="Text 9"/>
          <p:cNvSpPr/>
          <p:nvPr/>
        </p:nvSpPr>
        <p:spPr>
          <a:xfrm>
            <a:off x="4821027" y="4258136"/>
            <a:ext cx="8584287" cy="710803"/>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Keep your Salesforce data organised and easy to navigate, with intuitive folder structures and suitable permissions and access levels for your team members.</a:t>
            </a:r>
            <a:endParaRPr lang="en-US" sz="1750"/>
          </a:p>
        </p:txBody>
      </p:sp>
      <p:sp>
        <p:nvSpPr>
          <p:cNvPr id="15" name="Text 12"/>
          <p:cNvSpPr/>
          <p:nvPr/>
        </p:nvSpPr>
        <p:spPr>
          <a:xfrm>
            <a:off x="6319270" y="5236540"/>
            <a:ext cx="5020327" cy="397290"/>
          </a:xfrm>
          <a:prstGeom prst="rect">
            <a:avLst/>
          </a:prstGeom>
          <a:noFill/>
          <a:ln/>
        </p:spPr>
        <p:txBody>
          <a:bodyPr wrap="none" lIns="91440" tIns="45720" rIns="91440" bIns="45720" rtlCol="0" anchor="t"/>
          <a:lstStyle/>
          <a:p>
            <a:pPr>
              <a:lnSpc>
                <a:spcPts val="2734"/>
              </a:lnSpc>
            </a:pPr>
            <a:r>
              <a:rPr lang="en-US" sz="2150" b="1">
                <a:solidFill>
                  <a:srgbClr val="272525"/>
                </a:solidFill>
                <a:latin typeface="p22-mackinac-pro"/>
                <a:ea typeface="p22-mackinac-pro"/>
                <a:cs typeface="p22-mackinac-pro" pitchFamily="34" charset="-120"/>
              </a:rPr>
              <a:t>3.  </a:t>
            </a:r>
            <a:r>
              <a:rPr lang="en-US" sz="2150" b="1" err="1">
                <a:solidFill>
                  <a:srgbClr val="272525"/>
                </a:solidFill>
                <a:latin typeface="p22-mackinac-pro"/>
                <a:ea typeface="p22-mackinac-pro"/>
                <a:cs typeface="p22-mackinac-pro" pitchFamily="34" charset="-120"/>
              </a:rPr>
              <a:t>Optimising</a:t>
            </a:r>
            <a:r>
              <a:rPr lang="en-US" sz="2150" b="1">
                <a:solidFill>
                  <a:srgbClr val="272525"/>
                </a:solidFill>
                <a:latin typeface="p22-mackinac-pro"/>
                <a:ea typeface="p22-mackinac-pro"/>
                <a:cs typeface="p22-mackinac-pro" pitchFamily="34" charset="-120"/>
              </a:rPr>
              <a:t> Your Sales Processes</a:t>
            </a:r>
            <a:endParaRPr lang="en-US" sz="2150">
              <a:latin typeface="p22-mackinac-pro"/>
              <a:ea typeface="p22-mackinac-pro"/>
            </a:endParaRPr>
          </a:p>
        </p:txBody>
      </p:sp>
      <p:sp>
        <p:nvSpPr>
          <p:cNvPr id="16" name="Text 13"/>
          <p:cNvSpPr/>
          <p:nvPr/>
        </p:nvSpPr>
        <p:spPr>
          <a:xfrm>
            <a:off x="6317318" y="5677871"/>
            <a:ext cx="8026147" cy="710803"/>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Streamline your sales processes in Salesforce, automating essential tasks and creating more efficient workflows that save time and resources.</a:t>
            </a: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10"/>
          <p:cNvSpPr/>
          <p:nvPr/>
        </p:nvSpPr>
        <p:spPr>
          <a:xfrm>
            <a:off x="3220462" y="3219212"/>
            <a:ext cx="160020" cy="338257"/>
          </a:xfrm>
          <a:prstGeom prst="rect">
            <a:avLst/>
          </a:prstGeom>
          <a:noFill/>
          <a:ln/>
        </p:spPr>
        <p:txBody>
          <a:bodyPr wrap="none" rtlCol="0" anchor="t"/>
          <a:lstStyle/>
          <a:p>
            <a:pPr marL="0" indent="0" algn="ctr">
              <a:lnSpc>
                <a:spcPts val="2664"/>
              </a:lnSpc>
              <a:buNone/>
            </a:pPr>
            <a:endParaRPr lang="en-US" sz="2131"/>
          </a:p>
        </p:txBody>
      </p:sp>
      <p:sp>
        <p:nvSpPr>
          <p:cNvPr id="29" name="Text 1">
            <a:extLst>
              <a:ext uri="{FF2B5EF4-FFF2-40B4-BE49-F238E27FC236}">
                <a16:creationId xmlns:a16="http://schemas.microsoft.com/office/drawing/2014/main" id="{2668F9A6-AFA7-569D-565C-5E1B5633DE47}"/>
              </a:ext>
            </a:extLst>
          </p:cNvPr>
          <p:cNvSpPr/>
          <p:nvPr/>
        </p:nvSpPr>
        <p:spPr>
          <a:xfrm>
            <a:off x="2037993" y="863560"/>
            <a:ext cx="9974580" cy="694373"/>
          </a:xfrm>
          <a:prstGeom prst="rect">
            <a:avLst/>
          </a:prstGeom>
          <a:noFill/>
          <a:ln/>
        </p:spPr>
        <p:txBody>
          <a:bodyPr wrap="none" rtlCol="0" anchor="t"/>
          <a:lstStyle/>
          <a:p>
            <a:pPr marL="0" indent="0">
              <a:lnSpc>
                <a:spcPts val="5468"/>
              </a:lnSpc>
              <a:buNone/>
            </a:pPr>
            <a:r>
              <a:rPr lang="en-US" sz="4374" b="1">
                <a:solidFill>
                  <a:srgbClr val="000000"/>
                </a:solidFill>
                <a:latin typeface="p22-mackinac-pro" pitchFamily="34" charset="0"/>
                <a:ea typeface="p22-mackinac-pro" pitchFamily="34" charset="-122"/>
                <a:cs typeface="p22-mackinac-pro" pitchFamily="34" charset="-120"/>
              </a:rPr>
              <a:t>4. </a:t>
            </a:r>
            <a:r>
              <a:rPr lang="en-US" sz="4374" b="1" err="1">
                <a:solidFill>
                  <a:srgbClr val="000000"/>
                </a:solidFill>
                <a:latin typeface="p22-mackinac-pro" pitchFamily="34" charset="0"/>
                <a:ea typeface="p22-mackinac-pro" pitchFamily="34" charset="-122"/>
                <a:cs typeface="p22-mackinac-pro" pitchFamily="34" charset="-120"/>
              </a:rPr>
              <a:t>Optimising</a:t>
            </a:r>
            <a:r>
              <a:rPr lang="en-US" sz="4374" b="1">
                <a:solidFill>
                  <a:srgbClr val="000000"/>
                </a:solidFill>
                <a:latin typeface="p22-mackinac-pro" pitchFamily="34" charset="0"/>
                <a:ea typeface="p22-mackinac-pro" pitchFamily="34" charset="-122"/>
                <a:cs typeface="p22-mackinac-pro" pitchFamily="34" charset="-120"/>
              </a:rPr>
              <a:t> Your Salesforce Interface</a:t>
            </a:r>
            <a:endParaRPr lang="en-US" sz="4374"/>
          </a:p>
        </p:txBody>
      </p:sp>
      <p:pic>
        <p:nvPicPr>
          <p:cNvPr id="30" name="Image 1" descr="preencoded.png">
            <a:extLst>
              <a:ext uri="{FF2B5EF4-FFF2-40B4-BE49-F238E27FC236}">
                <a16:creationId xmlns:a16="http://schemas.microsoft.com/office/drawing/2014/main" id="{7ECE08BA-A6AB-BA4B-E03E-FB4B82F2B7D8}"/>
              </a:ext>
            </a:extLst>
          </p:cNvPr>
          <p:cNvPicPr>
            <a:picLocks noChangeAspect="1"/>
          </p:cNvPicPr>
          <p:nvPr/>
        </p:nvPicPr>
        <p:blipFill>
          <a:blip r:embed="rId3"/>
          <a:stretch>
            <a:fillRect/>
          </a:stretch>
        </p:blipFill>
        <p:spPr>
          <a:xfrm>
            <a:off x="2037993" y="2002274"/>
            <a:ext cx="3295888" cy="2036921"/>
          </a:xfrm>
          <a:prstGeom prst="rect">
            <a:avLst/>
          </a:prstGeom>
        </p:spPr>
      </p:pic>
      <p:sp>
        <p:nvSpPr>
          <p:cNvPr id="31" name="Text 2">
            <a:extLst>
              <a:ext uri="{FF2B5EF4-FFF2-40B4-BE49-F238E27FC236}">
                <a16:creationId xmlns:a16="http://schemas.microsoft.com/office/drawing/2014/main" id="{B5EA3A11-82E6-9C1D-BB85-74BEAFC63E7B}"/>
              </a:ext>
            </a:extLst>
          </p:cNvPr>
          <p:cNvSpPr/>
          <p:nvPr/>
        </p:nvSpPr>
        <p:spPr>
          <a:xfrm>
            <a:off x="2037993" y="4316849"/>
            <a:ext cx="3295888" cy="694373"/>
          </a:xfrm>
          <a:prstGeom prst="rect">
            <a:avLst/>
          </a:prstGeom>
          <a:noFill/>
          <a:ln/>
        </p:spPr>
        <p:txBody>
          <a:bodyPr wrap="square" rtlCol="0" anchor="t"/>
          <a:lstStyle/>
          <a:p>
            <a:pPr marL="0" indent="0" algn="l">
              <a:lnSpc>
                <a:spcPts val="2734"/>
              </a:lnSpc>
              <a:buNone/>
            </a:pPr>
            <a:r>
              <a:rPr lang="en-US" sz="2187" b="1">
                <a:solidFill>
                  <a:srgbClr val="000000"/>
                </a:solidFill>
                <a:latin typeface="p22-mackinac-pro" pitchFamily="34" charset="0"/>
                <a:ea typeface="p22-mackinac-pro" pitchFamily="34" charset="-122"/>
                <a:cs typeface="p22-mackinac-pro" pitchFamily="34" charset="-120"/>
              </a:rPr>
              <a:t>Customising your Dashboards</a:t>
            </a:r>
            <a:endParaRPr lang="en-US" sz="2187"/>
          </a:p>
        </p:txBody>
      </p:sp>
      <p:sp>
        <p:nvSpPr>
          <p:cNvPr id="32" name="Text 3">
            <a:extLst>
              <a:ext uri="{FF2B5EF4-FFF2-40B4-BE49-F238E27FC236}">
                <a16:creationId xmlns:a16="http://schemas.microsoft.com/office/drawing/2014/main" id="{752A518C-72EA-1A05-CE40-8C7D8DFC00A0}"/>
              </a:ext>
            </a:extLst>
          </p:cNvPr>
          <p:cNvSpPr/>
          <p:nvPr/>
        </p:nvSpPr>
        <p:spPr>
          <a:xfrm>
            <a:off x="2037993" y="5233392"/>
            <a:ext cx="3295888" cy="2132409"/>
          </a:xfrm>
          <a:prstGeom prst="rect">
            <a:avLst/>
          </a:prstGeom>
          <a:noFill/>
          <a:ln/>
        </p:spPr>
        <p:txBody>
          <a:bodyPr wrap="square" rtlCol="0" anchor="t"/>
          <a:lstStyle/>
          <a:p>
            <a:pPr marL="0" indent="0" algn="l">
              <a:lnSpc>
                <a:spcPts val="2799"/>
              </a:lnSpc>
              <a:buNone/>
            </a:pPr>
            <a:r>
              <a:rPr lang="en-US" sz="1750">
                <a:solidFill>
                  <a:srgbClr val="272525"/>
                </a:solidFill>
                <a:latin typeface="Eudoxus Sans" pitchFamily="34" charset="0"/>
                <a:ea typeface="Eudoxus Sans" pitchFamily="34" charset="-122"/>
                <a:cs typeface="Eudoxus Sans" pitchFamily="34" charset="-120"/>
              </a:rPr>
              <a:t>Customize your Salesforce dashboards to your specific needs &amp; interests, so you can quickly access key information and helpful reports, right when you need it.</a:t>
            </a:r>
            <a:endParaRPr lang="en-US" sz="1750"/>
          </a:p>
        </p:txBody>
      </p:sp>
      <p:pic>
        <p:nvPicPr>
          <p:cNvPr id="33" name="Image 2" descr="preencoded.png">
            <a:extLst>
              <a:ext uri="{FF2B5EF4-FFF2-40B4-BE49-F238E27FC236}">
                <a16:creationId xmlns:a16="http://schemas.microsoft.com/office/drawing/2014/main" id="{08863857-9DD5-C5EC-A98C-1937A102137F}"/>
              </a:ext>
            </a:extLst>
          </p:cNvPr>
          <p:cNvPicPr>
            <a:picLocks noChangeAspect="1"/>
          </p:cNvPicPr>
          <p:nvPr/>
        </p:nvPicPr>
        <p:blipFill>
          <a:blip r:embed="rId4"/>
          <a:stretch>
            <a:fillRect/>
          </a:stretch>
        </p:blipFill>
        <p:spPr>
          <a:xfrm>
            <a:off x="5667137" y="2002274"/>
            <a:ext cx="3296007" cy="2037040"/>
          </a:xfrm>
          <a:prstGeom prst="rect">
            <a:avLst/>
          </a:prstGeom>
        </p:spPr>
      </p:pic>
      <p:sp>
        <p:nvSpPr>
          <p:cNvPr id="34" name="Text 4">
            <a:extLst>
              <a:ext uri="{FF2B5EF4-FFF2-40B4-BE49-F238E27FC236}">
                <a16:creationId xmlns:a16="http://schemas.microsoft.com/office/drawing/2014/main" id="{67687737-6221-2554-83F3-5D2EAA536CD0}"/>
              </a:ext>
            </a:extLst>
          </p:cNvPr>
          <p:cNvSpPr/>
          <p:nvPr/>
        </p:nvSpPr>
        <p:spPr>
          <a:xfrm>
            <a:off x="5667137" y="4316968"/>
            <a:ext cx="3296007" cy="694373"/>
          </a:xfrm>
          <a:prstGeom prst="rect">
            <a:avLst/>
          </a:prstGeom>
          <a:noFill/>
          <a:ln/>
        </p:spPr>
        <p:txBody>
          <a:bodyPr wrap="square" rtlCol="0" anchor="t"/>
          <a:lstStyle/>
          <a:p>
            <a:pPr marL="0" indent="0" algn="l">
              <a:lnSpc>
                <a:spcPts val="2734"/>
              </a:lnSpc>
              <a:buNone/>
            </a:pPr>
            <a:r>
              <a:rPr lang="en-US" sz="2187" b="1">
                <a:solidFill>
                  <a:srgbClr val="000000"/>
                </a:solidFill>
                <a:latin typeface="p22-mackinac-pro" pitchFamily="34" charset="0"/>
                <a:ea typeface="p22-mackinac-pro" pitchFamily="34" charset="-122"/>
                <a:cs typeface="p22-mackinac-pro" pitchFamily="34" charset="-120"/>
              </a:rPr>
              <a:t>Optimising your Mobile Experience</a:t>
            </a:r>
            <a:endParaRPr lang="en-US" sz="2187"/>
          </a:p>
        </p:txBody>
      </p:sp>
      <p:sp>
        <p:nvSpPr>
          <p:cNvPr id="35" name="Text 5">
            <a:extLst>
              <a:ext uri="{FF2B5EF4-FFF2-40B4-BE49-F238E27FC236}">
                <a16:creationId xmlns:a16="http://schemas.microsoft.com/office/drawing/2014/main" id="{E7B8E4B6-86B2-05C2-0EE1-1F88405A4852}"/>
              </a:ext>
            </a:extLst>
          </p:cNvPr>
          <p:cNvSpPr/>
          <p:nvPr/>
        </p:nvSpPr>
        <p:spPr>
          <a:xfrm>
            <a:off x="5667137" y="5233511"/>
            <a:ext cx="3296007" cy="2132409"/>
          </a:xfrm>
          <a:prstGeom prst="rect">
            <a:avLst/>
          </a:prstGeom>
          <a:noFill/>
          <a:ln/>
        </p:spPr>
        <p:txBody>
          <a:bodyPr wrap="square" rtlCol="0" anchor="t"/>
          <a:lstStyle/>
          <a:p>
            <a:pPr marL="0" indent="0" algn="l">
              <a:lnSpc>
                <a:spcPts val="2799"/>
              </a:lnSpc>
              <a:buNone/>
            </a:pPr>
            <a:r>
              <a:rPr lang="en-US" sz="1750">
                <a:solidFill>
                  <a:srgbClr val="272525"/>
                </a:solidFill>
                <a:latin typeface="Eudoxus Sans" pitchFamily="34" charset="0"/>
                <a:ea typeface="Eudoxus Sans" pitchFamily="34" charset="-122"/>
                <a:cs typeface="Eudoxus Sans" pitchFamily="34" charset="-120"/>
              </a:rPr>
              <a:t>Take your Salesforce experience on-the-go, with mobile apps that allow you to access your CRM data and tools from any location, on any device.</a:t>
            </a:r>
            <a:endParaRPr lang="en-US" sz="1750"/>
          </a:p>
        </p:txBody>
      </p:sp>
      <p:pic>
        <p:nvPicPr>
          <p:cNvPr id="36" name="Image 3" descr="preencoded.png">
            <a:extLst>
              <a:ext uri="{FF2B5EF4-FFF2-40B4-BE49-F238E27FC236}">
                <a16:creationId xmlns:a16="http://schemas.microsoft.com/office/drawing/2014/main" id="{19D6C3C4-7671-3217-BBBE-7864A483333D}"/>
              </a:ext>
            </a:extLst>
          </p:cNvPr>
          <p:cNvPicPr>
            <a:picLocks noChangeAspect="1"/>
          </p:cNvPicPr>
          <p:nvPr/>
        </p:nvPicPr>
        <p:blipFill>
          <a:blip r:embed="rId5"/>
          <a:stretch>
            <a:fillRect/>
          </a:stretch>
        </p:blipFill>
        <p:spPr>
          <a:xfrm>
            <a:off x="9296400" y="2002274"/>
            <a:ext cx="3296007" cy="2037040"/>
          </a:xfrm>
          <a:prstGeom prst="rect">
            <a:avLst/>
          </a:prstGeom>
        </p:spPr>
      </p:pic>
      <p:sp>
        <p:nvSpPr>
          <p:cNvPr id="37" name="Text 6">
            <a:extLst>
              <a:ext uri="{FF2B5EF4-FFF2-40B4-BE49-F238E27FC236}">
                <a16:creationId xmlns:a16="http://schemas.microsoft.com/office/drawing/2014/main" id="{514BF5DF-CBE7-6AF1-15A7-AA81EE97B4B4}"/>
              </a:ext>
            </a:extLst>
          </p:cNvPr>
          <p:cNvSpPr/>
          <p:nvPr/>
        </p:nvSpPr>
        <p:spPr>
          <a:xfrm>
            <a:off x="9296400" y="4316968"/>
            <a:ext cx="3296007" cy="694373"/>
          </a:xfrm>
          <a:prstGeom prst="rect">
            <a:avLst/>
          </a:prstGeom>
          <a:noFill/>
          <a:ln/>
        </p:spPr>
        <p:txBody>
          <a:bodyPr wrap="square" rtlCol="0" anchor="t"/>
          <a:lstStyle/>
          <a:p>
            <a:pPr marL="0" indent="0" algn="l">
              <a:lnSpc>
                <a:spcPts val="2734"/>
              </a:lnSpc>
              <a:buNone/>
            </a:pPr>
            <a:r>
              <a:rPr lang="en-US" sz="2187" b="1">
                <a:solidFill>
                  <a:srgbClr val="000000"/>
                </a:solidFill>
                <a:latin typeface="p22-mackinac-pro" pitchFamily="34" charset="0"/>
                <a:ea typeface="p22-mackinac-pro" pitchFamily="34" charset="-122"/>
                <a:cs typeface="p22-mackinac-pro" pitchFamily="34" charset="-120"/>
              </a:rPr>
              <a:t>Streamlining your Settings</a:t>
            </a:r>
            <a:endParaRPr lang="en-US" sz="2187"/>
          </a:p>
        </p:txBody>
      </p:sp>
      <p:sp>
        <p:nvSpPr>
          <p:cNvPr id="38" name="Text 7">
            <a:extLst>
              <a:ext uri="{FF2B5EF4-FFF2-40B4-BE49-F238E27FC236}">
                <a16:creationId xmlns:a16="http://schemas.microsoft.com/office/drawing/2014/main" id="{DE047850-103F-1EF7-DC95-15BC77DB42C4}"/>
              </a:ext>
            </a:extLst>
          </p:cNvPr>
          <p:cNvSpPr/>
          <p:nvPr/>
        </p:nvSpPr>
        <p:spPr>
          <a:xfrm>
            <a:off x="9296400" y="5233511"/>
            <a:ext cx="3296007" cy="1777008"/>
          </a:xfrm>
          <a:prstGeom prst="rect">
            <a:avLst/>
          </a:prstGeom>
          <a:noFill/>
          <a:ln/>
        </p:spPr>
        <p:txBody>
          <a:bodyPr wrap="square" rtlCol="0" anchor="t"/>
          <a:lstStyle/>
          <a:p>
            <a:pPr marL="0" indent="0" algn="l">
              <a:lnSpc>
                <a:spcPts val="2799"/>
              </a:lnSpc>
              <a:buNone/>
            </a:pPr>
            <a:r>
              <a:rPr lang="en-US" sz="1750">
                <a:solidFill>
                  <a:srgbClr val="272525"/>
                </a:solidFill>
                <a:latin typeface="Eudoxus Sans" pitchFamily="34" charset="0"/>
                <a:ea typeface="Eudoxus Sans" pitchFamily="34" charset="-122"/>
                <a:cs typeface="Eudoxus Sans" pitchFamily="34" charset="-120"/>
              </a:rPr>
              <a:t>Customize your Salesforce settings for maximum efficiency, streamlining your tools and task flows to better suit your unique requirements.</a:t>
            </a:r>
            <a:endParaRPr lang="en-US" sz="1750"/>
          </a:p>
        </p:txBody>
      </p:sp>
    </p:spTree>
    <p:extLst>
      <p:ext uri="{BB962C8B-B14F-4D97-AF65-F5344CB8AC3E}">
        <p14:creationId xmlns:p14="http://schemas.microsoft.com/office/powerpoint/2010/main" val="937159993"/>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 name="Text 1"/>
          <p:cNvSpPr/>
          <p:nvPr/>
        </p:nvSpPr>
        <p:spPr>
          <a:xfrm>
            <a:off x="814834" y="1079268"/>
            <a:ext cx="11106507" cy="1388745"/>
          </a:xfrm>
          <a:prstGeom prst="rect">
            <a:avLst/>
          </a:prstGeom>
          <a:noFill/>
          <a:ln/>
        </p:spPr>
        <p:txBody>
          <a:bodyPr wrap="square" rtlCol="0" anchor="t"/>
          <a:lstStyle/>
          <a:p>
            <a:pPr marL="0" indent="0">
              <a:lnSpc>
                <a:spcPts val="5468"/>
              </a:lnSpc>
              <a:buNone/>
            </a:pPr>
            <a:r>
              <a:rPr lang="en-US" sz="4374" b="1">
                <a:solidFill>
                  <a:srgbClr val="000000"/>
                </a:solidFill>
                <a:latin typeface="p22-mackinac-pro" pitchFamily="34" charset="0"/>
                <a:ea typeface="p22-mackinac-pro" pitchFamily="34" charset="-122"/>
                <a:cs typeface="p22-mackinac-pro" pitchFamily="34" charset="-120"/>
              </a:rPr>
              <a:t>6. Collaborating Across Teams with Salesforce</a:t>
            </a:r>
            <a:endParaRPr lang="en-US" sz="4374"/>
          </a:p>
        </p:txBody>
      </p:sp>
      <p:graphicFrame>
        <p:nvGraphicFramePr>
          <p:cNvPr id="12" name="Content Placeholder 11">
            <a:extLst>
              <a:ext uri="{FF2B5EF4-FFF2-40B4-BE49-F238E27FC236}">
                <a16:creationId xmlns:a16="http://schemas.microsoft.com/office/drawing/2014/main" id="{09207F33-6769-3915-6ED3-F2D7704C092B}"/>
              </a:ext>
            </a:extLst>
          </p:cNvPr>
          <p:cNvGraphicFramePr>
            <a:graphicFrameLocks noGrp="1"/>
          </p:cNvGraphicFramePr>
          <p:nvPr>
            <p:ph idx="1"/>
            <p:extLst>
              <p:ext uri="{D42A27DB-BD31-4B8C-83A1-F6EECF244321}">
                <p14:modId xmlns:p14="http://schemas.microsoft.com/office/powerpoint/2010/main" val="3348162048"/>
              </p:ext>
            </p:extLst>
          </p:nvPr>
        </p:nvGraphicFramePr>
        <p:xfrm>
          <a:off x="816470" y="2930546"/>
          <a:ext cx="12617448" cy="2822448"/>
        </p:xfrm>
        <a:graphic>
          <a:graphicData uri="http://schemas.openxmlformats.org/drawingml/2006/table">
            <a:tbl>
              <a:tblPr firstRow="1" bandRow="1">
                <a:tableStyleId>{5C22544A-7EE6-4342-B048-85BDC9FD1C3A}</a:tableStyleId>
              </a:tblPr>
              <a:tblGrid>
                <a:gridCol w="4205816">
                  <a:extLst>
                    <a:ext uri="{9D8B030D-6E8A-4147-A177-3AD203B41FA5}">
                      <a16:colId xmlns:a16="http://schemas.microsoft.com/office/drawing/2014/main" val="3551150045"/>
                    </a:ext>
                  </a:extLst>
                </a:gridCol>
                <a:gridCol w="4205816">
                  <a:extLst>
                    <a:ext uri="{9D8B030D-6E8A-4147-A177-3AD203B41FA5}">
                      <a16:colId xmlns:a16="http://schemas.microsoft.com/office/drawing/2014/main" val="2768088280"/>
                    </a:ext>
                  </a:extLst>
                </a:gridCol>
                <a:gridCol w="4205816">
                  <a:extLst>
                    <a:ext uri="{9D8B030D-6E8A-4147-A177-3AD203B41FA5}">
                      <a16:colId xmlns:a16="http://schemas.microsoft.com/office/drawing/2014/main" val="1921647130"/>
                    </a:ext>
                  </a:extLst>
                </a:gridCol>
              </a:tblGrid>
              <a:tr h="370840">
                <a:tc>
                  <a:txBody>
                    <a:bodyPr/>
                    <a:lstStyle/>
                    <a:p>
                      <a:pPr lvl="0" algn="l">
                        <a:lnSpc>
                          <a:spcPct val="100000"/>
                        </a:lnSpc>
                        <a:spcBef>
                          <a:spcPts val="0"/>
                        </a:spcBef>
                        <a:spcAft>
                          <a:spcPts val="0"/>
                        </a:spcAft>
                        <a:buNone/>
                      </a:pPr>
                      <a:r>
                        <a:rPr lang="en-US" sz="2200" b="1" i="0" u="none" strike="noStrike" noProof="0">
                          <a:solidFill>
                            <a:schemeClr val="bg1"/>
                          </a:solidFill>
                          <a:latin typeface="Roboto"/>
                        </a:rPr>
                        <a:t>Fostering Teamwork</a:t>
                      </a:r>
                      <a:endParaRPr lang="en-US" sz="2200" b="0" i="0" u="none" strike="noStrike" noProof="0">
                        <a:solidFill>
                          <a:schemeClr val="bg1"/>
                        </a:solidFill>
                        <a:latin typeface="Roboto"/>
                      </a:endParaRPr>
                    </a:p>
                  </a:txBody>
                  <a:tcPr/>
                </a:tc>
                <a:tc>
                  <a:txBody>
                    <a:bodyPr/>
                    <a:lstStyle/>
                    <a:p>
                      <a:pPr lvl="0" algn="l">
                        <a:lnSpc>
                          <a:spcPct val="100000"/>
                        </a:lnSpc>
                        <a:spcBef>
                          <a:spcPts val="0"/>
                        </a:spcBef>
                        <a:spcAft>
                          <a:spcPts val="0"/>
                        </a:spcAft>
                        <a:buNone/>
                      </a:pPr>
                      <a:r>
                        <a:rPr lang="en-US" sz="2200" b="1" i="0" u="none" strike="noStrike" noProof="0">
                          <a:solidFill>
                            <a:schemeClr val="bg1"/>
                          </a:solidFill>
                          <a:latin typeface="Roboto"/>
                        </a:rPr>
                        <a:t>Promoting Transparency</a:t>
                      </a:r>
                      <a:endParaRPr lang="en-US" sz="2200" b="0" i="0" u="none" strike="noStrike" noProof="0">
                        <a:solidFill>
                          <a:schemeClr val="bg1"/>
                        </a:solidFill>
                        <a:latin typeface="Roboto"/>
                      </a:endParaRPr>
                    </a:p>
                  </a:txBody>
                  <a:tcPr/>
                </a:tc>
                <a:tc>
                  <a:txBody>
                    <a:bodyPr/>
                    <a:lstStyle/>
                    <a:p>
                      <a:pPr lvl="0" algn="l">
                        <a:lnSpc>
                          <a:spcPct val="100000"/>
                        </a:lnSpc>
                        <a:spcBef>
                          <a:spcPts val="0"/>
                        </a:spcBef>
                        <a:spcAft>
                          <a:spcPts val="0"/>
                        </a:spcAft>
                        <a:buNone/>
                      </a:pPr>
                      <a:r>
                        <a:rPr lang="en-US" sz="2200" b="1" i="0" u="none" strike="noStrike" noProof="0">
                          <a:solidFill>
                            <a:schemeClr val="bg1"/>
                          </a:solidFill>
                          <a:latin typeface="Roboto"/>
                        </a:rPr>
                        <a:t>Driving Results</a:t>
                      </a:r>
                      <a:endParaRPr lang="en-US" sz="2200" b="0" i="0" u="none" strike="noStrike" noProof="0">
                        <a:solidFill>
                          <a:schemeClr val="bg1"/>
                        </a:solidFill>
                        <a:latin typeface="Roboto"/>
                      </a:endParaRPr>
                    </a:p>
                    <a:p>
                      <a:pPr lvl="0">
                        <a:buNone/>
                      </a:pPr>
                      <a:endParaRPr lang="en-US">
                        <a:solidFill>
                          <a:schemeClr val="bg1"/>
                        </a:solidFill>
                      </a:endParaRPr>
                    </a:p>
                  </a:txBody>
                  <a:tcPr/>
                </a:tc>
                <a:extLst>
                  <a:ext uri="{0D108BD9-81ED-4DB2-BD59-A6C34878D82A}">
                    <a16:rowId xmlns:a16="http://schemas.microsoft.com/office/drawing/2014/main" val="1126131405"/>
                  </a:ext>
                </a:extLst>
              </a:tr>
              <a:tr h="370840">
                <a:tc>
                  <a:txBody>
                    <a:bodyPr/>
                    <a:lstStyle/>
                    <a:p>
                      <a:pPr lvl="0" algn="l">
                        <a:lnSpc>
                          <a:spcPct val="100000"/>
                        </a:lnSpc>
                        <a:spcBef>
                          <a:spcPts val="0"/>
                        </a:spcBef>
                        <a:spcAft>
                          <a:spcPts val="0"/>
                        </a:spcAft>
                        <a:buNone/>
                      </a:pPr>
                      <a:r>
                        <a:rPr lang="en-US" sz="1800" b="0" i="0" u="none" strike="noStrike" noProof="0">
                          <a:solidFill>
                            <a:srgbClr val="272525"/>
                          </a:solidFill>
                          <a:latin typeface="Roboto"/>
                        </a:rPr>
                        <a:t>Encourage team collaboration in Salesforce, using chat, activities, and document sharing to work together efficiently towards a common goal.</a:t>
                      </a:r>
                    </a:p>
                    <a:p>
                      <a:pPr lvl="0">
                        <a:buNone/>
                      </a:pPr>
                      <a:endParaRPr lang="en-US"/>
                    </a:p>
                  </a:txBody>
                  <a:tcPr/>
                </a:tc>
                <a:tc>
                  <a:txBody>
                    <a:bodyPr/>
                    <a:lstStyle/>
                    <a:p>
                      <a:pPr lvl="0" algn="l">
                        <a:lnSpc>
                          <a:spcPct val="100000"/>
                        </a:lnSpc>
                        <a:spcBef>
                          <a:spcPts val="0"/>
                        </a:spcBef>
                        <a:spcAft>
                          <a:spcPts val="0"/>
                        </a:spcAft>
                        <a:buNone/>
                      </a:pPr>
                      <a:r>
                        <a:rPr lang="en-US" sz="1800" b="0" i="0" u="none" strike="noStrike" noProof="0">
                          <a:solidFill>
                            <a:srgbClr val="272525"/>
                          </a:solidFill>
                          <a:latin typeface="Roboto"/>
                        </a:rPr>
                        <a:t>Create a culture of transparency by communicating regularly and publicly in Salesforce, providing updates, sharing reports, and increasing company-wide engagement.</a:t>
                      </a:r>
                    </a:p>
                  </a:txBody>
                  <a:tcPr/>
                </a:tc>
                <a:tc>
                  <a:txBody>
                    <a:bodyPr/>
                    <a:lstStyle/>
                    <a:p>
                      <a:pPr lvl="0" algn="l">
                        <a:lnSpc>
                          <a:spcPct val="100000"/>
                        </a:lnSpc>
                        <a:spcBef>
                          <a:spcPts val="0"/>
                        </a:spcBef>
                        <a:spcAft>
                          <a:spcPts val="0"/>
                        </a:spcAft>
                        <a:buNone/>
                      </a:pPr>
                      <a:r>
                        <a:rPr lang="en-US" sz="1800" b="0" i="0" u="none" strike="noStrike" noProof="0">
                          <a:solidFill>
                            <a:srgbClr val="272525"/>
                          </a:solidFill>
                          <a:latin typeface="Roboto"/>
                        </a:rPr>
                        <a:t>Empower your team members to achieve their potential by providing the right tools and resources in Salesforce, building a culture of continuous improvement with measurable results.</a:t>
                      </a:r>
                    </a:p>
                    <a:p>
                      <a:pPr lvl="0">
                        <a:buNone/>
                      </a:pPr>
                      <a:endParaRPr lang="en-US"/>
                    </a:p>
                  </a:txBody>
                  <a:tcPr/>
                </a:tc>
                <a:extLst>
                  <a:ext uri="{0D108BD9-81ED-4DB2-BD59-A6C34878D82A}">
                    <a16:rowId xmlns:a16="http://schemas.microsoft.com/office/drawing/2014/main" val="298839052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 name="Text 1"/>
          <p:cNvSpPr/>
          <p:nvPr/>
        </p:nvSpPr>
        <p:spPr>
          <a:xfrm>
            <a:off x="2037993" y="1368862"/>
            <a:ext cx="6934200" cy="694373"/>
          </a:xfrm>
          <a:prstGeom prst="rect">
            <a:avLst/>
          </a:prstGeom>
          <a:noFill/>
          <a:ln/>
        </p:spPr>
        <p:txBody>
          <a:bodyPr wrap="none" rtlCol="0" anchor="t"/>
          <a:lstStyle/>
          <a:p>
            <a:pPr marL="0" indent="0">
              <a:lnSpc>
                <a:spcPts val="5468"/>
              </a:lnSpc>
              <a:buNone/>
            </a:pPr>
            <a:r>
              <a:rPr lang="en-US" sz="4374" b="1">
                <a:solidFill>
                  <a:srgbClr val="000000"/>
                </a:solidFill>
                <a:latin typeface="p22-mackinac-pro" pitchFamily="34" charset="0"/>
                <a:ea typeface="p22-mackinac-pro" pitchFamily="34" charset="-122"/>
                <a:cs typeface="p22-mackinac-pro" pitchFamily="34" charset="-120"/>
              </a:rPr>
              <a:t>7. Salesforce Tips and Tricks</a:t>
            </a:r>
            <a:endParaRPr lang="en-US" sz="4374"/>
          </a:p>
        </p:txBody>
      </p:sp>
      <p:sp>
        <p:nvSpPr>
          <p:cNvPr id="5" name="Shape 2"/>
          <p:cNvSpPr/>
          <p:nvPr/>
        </p:nvSpPr>
        <p:spPr>
          <a:xfrm>
            <a:off x="2037993" y="2507575"/>
            <a:ext cx="10554414" cy="4353044"/>
          </a:xfrm>
          <a:prstGeom prst="roundRect">
            <a:avLst>
              <a:gd name="adj" fmla="val 2297"/>
            </a:avLst>
          </a:prstGeom>
          <a:noFill/>
          <a:ln w="13811">
            <a:solidFill>
              <a:srgbClr val="000000">
                <a:alpha val="8000"/>
              </a:srgbClr>
            </a:solidFill>
            <a:prstDash val="solid"/>
          </a:ln>
        </p:spPr>
      </p:sp>
      <p:sp>
        <p:nvSpPr>
          <p:cNvPr id="6" name="Shape 3"/>
          <p:cNvSpPr/>
          <p:nvPr/>
        </p:nvSpPr>
        <p:spPr>
          <a:xfrm>
            <a:off x="2051804" y="2521387"/>
            <a:ext cx="10526792" cy="637103"/>
          </a:xfrm>
          <a:prstGeom prst="rect">
            <a:avLst/>
          </a:prstGeom>
          <a:solidFill>
            <a:srgbClr val="FFFFFF">
              <a:alpha val="4000"/>
            </a:srgbClr>
          </a:solidFill>
          <a:ln/>
        </p:spPr>
      </p:sp>
      <p:sp>
        <p:nvSpPr>
          <p:cNvPr id="7" name="Text 4"/>
          <p:cNvSpPr/>
          <p:nvPr/>
        </p:nvSpPr>
        <p:spPr>
          <a:xfrm>
            <a:off x="2273975" y="2662238"/>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Salesforce Feature</a:t>
            </a:r>
            <a:endParaRPr lang="en-US" sz="1750"/>
          </a:p>
        </p:txBody>
      </p:sp>
      <p:sp>
        <p:nvSpPr>
          <p:cNvPr id="8" name="Text 5"/>
          <p:cNvSpPr/>
          <p:nvPr/>
        </p:nvSpPr>
        <p:spPr>
          <a:xfrm>
            <a:off x="7541181" y="2662238"/>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How to Use It</a:t>
            </a:r>
            <a:endParaRPr lang="en-US" sz="1750"/>
          </a:p>
        </p:txBody>
      </p:sp>
      <p:sp>
        <p:nvSpPr>
          <p:cNvPr id="9" name="Shape 6"/>
          <p:cNvSpPr/>
          <p:nvPr/>
        </p:nvSpPr>
        <p:spPr>
          <a:xfrm>
            <a:off x="2051804" y="3158490"/>
            <a:ext cx="10526792" cy="1347907"/>
          </a:xfrm>
          <a:prstGeom prst="rect">
            <a:avLst/>
          </a:prstGeom>
          <a:solidFill>
            <a:srgbClr val="000000">
              <a:alpha val="4000"/>
            </a:srgbClr>
          </a:solidFill>
          <a:ln/>
        </p:spPr>
      </p:sp>
      <p:sp>
        <p:nvSpPr>
          <p:cNvPr id="10" name="Text 7"/>
          <p:cNvSpPr/>
          <p:nvPr/>
        </p:nvSpPr>
        <p:spPr>
          <a:xfrm>
            <a:off x="2273975" y="3299341"/>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Salesforce Lightning Experience</a:t>
            </a:r>
            <a:endParaRPr lang="en-US" sz="1750"/>
          </a:p>
        </p:txBody>
      </p:sp>
      <p:sp>
        <p:nvSpPr>
          <p:cNvPr id="11" name="Text 8"/>
          <p:cNvSpPr/>
          <p:nvPr/>
        </p:nvSpPr>
        <p:spPr>
          <a:xfrm>
            <a:off x="7541181" y="3299341"/>
            <a:ext cx="4815245" cy="1066205"/>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Enable the new interface to access more features and streamline your Salesforce experience.</a:t>
            </a:r>
            <a:endParaRPr lang="en-US" sz="1750"/>
          </a:p>
        </p:txBody>
      </p:sp>
      <p:sp>
        <p:nvSpPr>
          <p:cNvPr id="12" name="Shape 9"/>
          <p:cNvSpPr/>
          <p:nvPr/>
        </p:nvSpPr>
        <p:spPr>
          <a:xfrm>
            <a:off x="2051804" y="4506397"/>
            <a:ext cx="10526792" cy="992505"/>
          </a:xfrm>
          <a:prstGeom prst="rect">
            <a:avLst/>
          </a:prstGeom>
          <a:solidFill>
            <a:srgbClr val="FFFFFF">
              <a:alpha val="4000"/>
            </a:srgbClr>
          </a:solidFill>
          <a:ln/>
        </p:spPr>
      </p:sp>
      <p:sp>
        <p:nvSpPr>
          <p:cNvPr id="13" name="Text 10"/>
          <p:cNvSpPr/>
          <p:nvPr/>
        </p:nvSpPr>
        <p:spPr>
          <a:xfrm>
            <a:off x="2273975" y="4647248"/>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Custom Reports and Dashboards</a:t>
            </a:r>
            <a:endParaRPr lang="en-US" sz="1750"/>
          </a:p>
        </p:txBody>
      </p:sp>
      <p:sp>
        <p:nvSpPr>
          <p:cNvPr id="14" name="Text 11"/>
          <p:cNvSpPr/>
          <p:nvPr/>
        </p:nvSpPr>
        <p:spPr>
          <a:xfrm>
            <a:off x="7541181" y="4647248"/>
            <a:ext cx="4815245" cy="710803"/>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Create custom reports to access key data more quickly and generate new insights.</a:t>
            </a:r>
            <a:endParaRPr lang="en-US" sz="1750"/>
          </a:p>
        </p:txBody>
      </p:sp>
      <p:sp>
        <p:nvSpPr>
          <p:cNvPr id="15" name="Shape 12"/>
          <p:cNvSpPr/>
          <p:nvPr/>
        </p:nvSpPr>
        <p:spPr>
          <a:xfrm>
            <a:off x="2051804" y="5498902"/>
            <a:ext cx="10526792" cy="1347907"/>
          </a:xfrm>
          <a:prstGeom prst="rect">
            <a:avLst/>
          </a:prstGeom>
          <a:solidFill>
            <a:srgbClr val="000000">
              <a:alpha val="4000"/>
            </a:srgbClr>
          </a:solidFill>
          <a:ln/>
        </p:spPr>
      </p:sp>
      <p:sp>
        <p:nvSpPr>
          <p:cNvPr id="16" name="Text 13"/>
          <p:cNvSpPr/>
          <p:nvPr/>
        </p:nvSpPr>
        <p:spPr>
          <a:xfrm>
            <a:off x="2273975" y="5639753"/>
            <a:ext cx="4815245" cy="355402"/>
          </a:xfrm>
          <a:prstGeom prst="rect">
            <a:avLst/>
          </a:prstGeom>
          <a:noFill/>
          <a:ln/>
        </p:spPr>
        <p:txBody>
          <a:bodyPr wrap="non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Social Media Integrations</a:t>
            </a:r>
            <a:endParaRPr lang="en-US" sz="1750"/>
          </a:p>
        </p:txBody>
      </p:sp>
      <p:sp>
        <p:nvSpPr>
          <p:cNvPr id="17" name="Text 14"/>
          <p:cNvSpPr/>
          <p:nvPr/>
        </p:nvSpPr>
        <p:spPr>
          <a:xfrm>
            <a:off x="7541181" y="5639753"/>
            <a:ext cx="4815245" cy="1066205"/>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Integrate Salesforce with social media for deeper insights into customer activity and behaviour.</a:t>
            </a: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BD6E66-AA60-0F3D-3929-93FE11BEB72B}"/>
              </a:ext>
            </a:extLst>
          </p:cNvPr>
          <p:cNvSpPr>
            <a:spLocks noGrp="1"/>
          </p:cNvSpPr>
          <p:nvPr>
            <p:ph type="sldNum" sz="quarter" idx="12"/>
          </p:nvPr>
        </p:nvSpPr>
        <p:spPr/>
        <p:txBody>
          <a:bodyPr/>
          <a:lstStyle/>
          <a:p>
            <a:fld id="{223E3E79-6AE7-4E99-B417-E53FC8573CC9}" type="slidenum">
              <a:rPr lang="fr-FR" smtClean="0"/>
              <a:t>15</a:t>
            </a:fld>
            <a:endParaRPr lang="fr-FR"/>
          </a:p>
        </p:txBody>
      </p:sp>
      <p:sp>
        <p:nvSpPr>
          <p:cNvPr id="6" name="Text 1">
            <a:extLst>
              <a:ext uri="{FF2B5EF4-FFF2-40B4-BE49-F238E27FC236}">
                <a16:creationId xmlns:a16="http://schemas.microsoft.com/office/drawing/2014/main" id="{75AB6A12-94EA-706B-25C8-F5C2EB9AF04C}"/>
              </a:ext>
            </a:extLst>
          </p:cNvPr>
          <p:cNvSpPr/>
          <p:nvPr/>
        </p:nvSpPr>
        <p:spPr>
          <a:xfrm>
            <a:off x="833199" y="1429226"/>
            <a:ext cx="10315803" cy="2918731"/>
          </a:xfrm>
          <a:prstGeom prst="rect">
            <a:avLst/>
          </a:prstGeom>
          <a:noFill/>
          <a:ln/>
        </p:spPr>
        <p:txBody>
          <a:bodyPr wrap="square" lIns="91440" tIns="45720" rIns="91440" bIns="45720" rtlCol="0" anchor="t"/>
          <a:lstStyle/>
          <a:p>
            <a:pPr>
              <a:lnSpc>
                <a:spcPts val="6561"/>
              </a:lnSpc>
            </a:pPr>
            <a:r>
              <a:rPr lang="en-US" sz="5200" b="1">
                <a:solidFill>
                  <a:srgbClr val="000000"/>
                </a:solidFill>
                <a:latin typeface="p22-mackinac-pro"/>
                <a:ea typeface="p22-mackinac-pro"/>
                <a:cs typeface="p22-mackinac-pro" pitchFamily="34" charset="-120"/>
              </a:rPr>
              <a:t>Salesforce User Training: customize account, contact, lead, opportunity and tasks</a:t>
            </a:r>
            <a:endParaRPr lang="en-US" sz="5200">
              <a:latin typeface="p22-mackinac-pro"/>
              <a:ea typeface="p22-mackinac-pro"/>
            </a:endParaRPr>
          </a:p>
        </p:txBody>
      </p:sp>
      <p:sp>
        <p:nvSpPr>
          <p:cNvPr id="8" name="Text 2">
            <a:extLst>
              <a:ext uri="{FF2B5EF4-FFF2-40B4-BE49-F238E27FC236}">
                <a16:creationId xmlns:a16="http://schemas.microsoft.com/office/drawing/2014/main" id="{1C798180-7FB1-58DA-7764-7434DF5CCFA3}"/>
              </a:ext>
            </a:extLst>
          </p:cNvPr>
          <p:cNvSpPr/>
          <p:nvPr/>
        </p:nvSpPr>
        <p:spPr>
          <a:xfrm>
            <a:off x="4324544" y="4591363"/>
            <a:ext cx="7960679" cy="2187638"/>
          </a:xfrm>
          <a:prstGeom prst="rect">
            <a:avLst/>
          </a:prstGeom>
          <a:noFill/>
          <a:ln/>
        </p:spPr>
        <p:txBody>
          <a:bodyPr wrap="square" lIns="91440" tIns="45720" rIns="91440" bIns="45720" rtlCol="0" anchor="t"/>
          <a:lstStyle/>
          <a:p>
            <a:pPr>
              <a:lnSpc>
                <a:spcPts val="2799"/>
              </a:lnSpc>
            </a:pPr>
            <a:r>
              <a:rPr lang="en-US" sz="3200">
                <a:solidFill>
                  <a:srgbClr val="272525"/>
                </a:solidFill>
                <a:latin typeface="roboto"/>
                <a:ea typeface="Eudoxus Sans"/>
                <a:cs typeface="Eudoxus Sans" pitchFamily="34" charset="-120"/>
              </a:rPr>
              <a:t>Welcome to Salesforce User Training! In this presentation, we'll cover five essential topics: c</a:t>
            </a:r>
            <a:r>
              <a:rPr lang="en-US" sz="3200">
                <a:solidFill>
                  <a:srgbClr val="000000"/>
                </a:solidFill>
                <a:latin typeface="roboto"/>
                <a:ea typeface="+mn-lt"/>
                <a:cs typeface="+mn-lt"/>
              </a:rPr>
              <a:t>ustomize account, contact, lead, opportunity and tasks</a:t>
            </a:r>
            <a:endParaRPr lang="en-US" sz="3200">
              <a:solidFill>
                <a:srgbClr val="272525"/>
              </a:solidFill>
              <a:latin typeface="roboto"/>
              <a:ea typeface="Eudoxus Sans"/>
            </a:endParaRPr>
          </a:p>
        </p:txBody>
      </p:sp>
    </p:spTree>
    <p:extLst>
      <p:ext uri="{BB962C8B-B14F-4D97-AF65-F5344CB8AC3E}">
        <p14:creationId xmlns:p14="http://schemas.microsoft.com/office/powerpoint/2010/main" val="844440146"/>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313598" y="1053533"/>
            <a:ext cx="8168640" cy="694373"/>
          </a:xfrm>
          <a:prstGeom prst="rect">
            <a:avLst/>
          </a:prstGeom>
          <a:noFill/>
          <a:ln/>
        </p:spPr>
        <p:txBody>
          <a:bodyPr wrap="none" rtlCol="0" anchor="t"/>
          <a:lstStyle/>
          <a:p>
            <a:pPr marL="0" indent="0">
              <a:lnSpc>
                <a:spcPts val="5468"/>
              </a:lnSpc>
              <a:buNone/>
            </a:pPr>
            <a:r>
              <a:rPr lang="en-US" sz="4374" b="1">
                <a:solidFill>
                  <a:srgbClr val="000000"/>
                </a:solidFill>
                <a:latin typeface="p22-mackinac-pro" pitchFamily="34" charset="0"/>
                <a:ea typeface="p22-mackinac-pro" pitchFamily="34" charset="-122"/>
                <a:cs typeface="p22-mackinac-pro" pitchFamily="34" charset="-120"/>
              </a:rPr>
              <a:t>9. Account and Contact Creation</a:t>
            </a:r>
            <a:endParaRPr lang="en-US" sz="4374"/>
          </a:p>
        </p:txBody>
      </p:sp>
      <p:sp>
        <p:nvSpPr>
          <p:cNvPr id="5" name="Text 2"/>
          <p:cNvSpPr/>
          <p:nvPr/>
        </p:nvSpPr>
        <p:spPr>
          <a:xfrm>
            <a:off x="3368029" y="2243957"/>
            <a:ext cx="3505200" cy="416481"/>
          </a:xfrm>
          <a:prstGeom prst="rect">
            <a:avLst/>
          </a:prstGeom>
          <a:noFill/>
          <a:ln/>
        </p:spPr>
        <p:txBody>
          <a:bodyPr wrap="none" lIns="91440" tIns="45720" rIns="91440" bIns="45720" rtlCol="0" anchor="t"/>
          <a:lstStyle/>
          <a:p>
            <a:pPr marL="514350" indent="-514350">
              <a:lnSpc>
                <a:spcPts val="3281"/>
              </a:lnSpc>
              <a:buAutoNum type="arabicPeriod"/>
            </a:pPr>
            <a:r>
              <a:rPr lang="en-US" sz="2600" b="1">
                <a:solidFill>
                  <a:srgbClr val="000000"/>
                </a:solidFill>
                <a:latin typeface="p22-mackinac-pro"/>
                <a:ea typeface="p22-mackinac-pro"/>
                <a:cs typeface="p22-mackinac-pro" pitchFamily="34" charset="-120"/>
              </a:rPr>
              <a:t>Create New Accounts</a:t>
            </a:r>
            <a:endParaRPr lang="en-US" sz="2600">
              <a:latin typeface="p22-mackinac-pro"/>
              <a:ea typeface="p22-mackinac-pro"/>
            </a:endParaRPr>
          </a:p>
        </p:txBody>
      </p:sp>
      <p:sp>
        <p:nvSpPr>
          <p:cNvPr id="6" name="Text 3"/>
          <p:cNvSpPr/>
          <p:nvPr/>
        </p:nvSpPr>
        <p:spPr>
          <a:xfrm>
            <a:off x="3368029" y="2716352"/>
            <a:ext cx="10314491" cy="2110375"/>
          </a:xfrm>
          <a:prstGeom prst="rect">
            <a:avLst/>
          </a:prstGeom>
          <a:noFill/>
          <a:ln/>
        </p:spPr>
        <p:txBody>
          <a:bodyPr wrap="square" lIns="91440" tIns="45720" rIns="91440" bIns="45720" rtlCol="0" anchor="t"/>
          <a:lstStyle/>
          <a:p>
            <a:r>
              <a:rPr lang="en-US" sz="2000">
                <a:solidFill>
                  <a:srgbClr val="272525"/>
                </a:solidFill>
                <a:latin typeface="roboto"/>
                <a:ea typeface="+mn-lt"/>
                <a:cs typeface="+mn-lt"/>
              </a:rPr>
              <a:t>An 'Account' in Salesforce is a company you do business with.</a:t>
            </a:r>
            <a:endParaRPr lang="en-US" sz="2000">
              <a:latin typeface="roboto"/>
              <a:ea typeface="+mn-lt"/>
              <a:cs typeface="+mn-lt"/>
            </a:endParaRPr>
          </a:p>
          <a:p>
            <a:pPr>
              <a:lnSpc>
                <a:spcPts val="2799"/>
              </a:lnSpc>
            </a:pPr>
            <a:r>
              <a:rPr lang="en-US" sz="2000">
                <a:solidFill>
                  <a:srgbClr val="272525"/>
                </a:solidFill>
                <a:latin typeface="roboto"/>
                <a:ea typeface="+mn-lt"/>
                <a:cs typeface="+mn-lt"/>
              </a:rPr>
              <a:t>If you are dealing with a single person, an independent contractor or a consumer use "person account".</a:t>
            </a:r>
          </a:p>
          <a:p>
            <a:pPr>
              <a:lnSpc>
                <a:spcPts val="2799"/>
              </a:lnSpc>
            </a:pPr>
            <a:r>
              <a:rPr lang="en-US" sz="2000">
                <a:solidFill>
                  <a:srgbClr val="272525"/>
                </a:solidFill>
                <a:latin typeface="roboto"/>
                <a:ea typeface="+mn-lt"/>
                <a:cs typeface="+mn-lt"/>
              </a:rPr>
              <a:t>Account's user guide :</a:t>
            </a:r>
            <a:endParaRPr lang="en-US">
              <a:latin typeface="roboto"/>
            </a:endParaRPr>
          </a:p>
        </p:txBody>
      </p:sp>
      <p:sp>
        <p:nvSpPr>
          <p:cNvPr id="7" name="Text 4"/>
          <p:cNvSpPr/>
          <p:nvPr/>
        </p:nvSpPr>
        <p:spPr>
          <a:xfrm>
            <a:off x="5159364" y="4820900"/>
            <a:ext cx="2666286" cy="416481"/>
          </a:xfrm>
          <a:prstGeom prst="rect">
            <a:avLst/>
          </a:prstGeom>
          <a:noFill/>
          <a:ln/>
        </p:spPr>
        <p:txBody>
          <a:bodyPr wrap="none" lIns="91440" tIns="45720" rIns="91440" bIns="45720" rtlCol="0" anchor="t"/>
          <a:lstStyle/>
          <a:p>
            <a:pPr>
              <a:lnSpc>
                <a:spcPts val="3281"/>
              </a:lnSpc>
            </a:pPr>
            <a:r>
              <a:rPr lang="en-US" sz="2600" b="1">
                <a:solidFill>
                  <a:srgbClr val="000000"/>
                </a:solidFill>
                <a:latin typeface="p22-mackinac-pro"/>
                <a:ea typeface="p22-mackinac-pro"/>
                <a:cs typeface="p22-mackinac-pro" pitchFamily="34" charset="-120"/>
              </a:rPr>
              <a:t>2.  Add Contacts</a:t>
            </a:r>
            <a:endParaRPr lang="en-US" sz="2600">
              <a:latin typeface="p22-mackinac-pro"/>
              <a:ea typeface="p22-mackinac-pro"/>
            </a:endParaRPr>
          </a:p>
        </p:txBody>
      </p:sp>
      <p:sp>
        <p:nvSpPr>
          <p:cNvPr id="8" name="Text 5"/>
          <p:cNvSpPr/>
          <p:nvPr/>
        </p:nvSpPr>
        <p:spPr>
          <a:xfrm>
            <a:off x="5123738" y="5245797"/>
            <a:ext cx="7428788" cy="1433481"/>
          </a:xfrm>
          <a:prstGeom prst="rect">
            <a:avLst/>
          </a:prstGeom>
          <a:noFill/>
          <a:ln/>
        </p:spPr>
        <p:txBody>
          <a:bodyPr wrap="square" lIns="91440" tIns="45720" rIns="91440" bIns="45720" rtlCol="0" anchor="t"/>
          <a:lstStyle/>
          <a:p>
            <a:r>
              <a:rPr lang="en-US" sz="2000">
                <a:solidFill>
                  <a:srgbClr val="272525"/>
                </a:solidFill>
                <a:latin typeface="roboto"/>
                <a:ea typeface="+mn-lt"/>
                <a:cs typeface="+mn-lt"/>
              </a:rPr>
              <a:t>A contact in Salesforce is a person at a company registered in 'Account'. </a:t>
            </a:r>
            <a:endParaRPr lang="en-US" sz="2000">
              <a:latin typeface="roboto"/>
              <a:ea typeface="roboto"/>
              <a:cs typeface="roboto"/>
            </a:endParaRPr>
          </a:p>
          <a:p>
            <a:pPr>
              <a:lnSpc>
                <a:spcPts val="2799"/>
              </a:lnSpc>
            </a:pPr>
            <a:r>
              <a:rPr lang="en-US" sz="2000">
                <a:solidFill>
                  <a:srgbClr val="272525"/>
                </a:solidFill>
                <a:latin typeface="roboto"/>
                <a:ea typeface="+mn-lt"/>
                <a:cs typeface="+mn-lt"/>
              </a:rPr>
              <a:t>This tab contains all the company's employee information.</a:t>
            </a:r>
          </a:p>
          <a:p>
            <a:pPr>
              <a:lnSpc>
                <a:spcPts val="2799"/>
              </a:lnSpc>
            </a:pPr>
            <a:r>
              <a:rPr lang="en-US" sz="2000">
                <a:solidFill>
                  <a:srgbClr val="272525"/>
                </a:solidFill>
                <a:latin typeface="roboto"/>
                <a:ea typeface="+mn-lt"/>
                <a:cs typeface="+mn-lt"/>
              </a:rPr>
              <a:t>Contact's user guide :</a:t>
            </a:r>
            <a:endParaRPr lang="en-US">
              <a:latin typeface="roboto"/>
            </a:endParaRPr>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691524" y="933118"/>
            <a:ext cx="10290395" cy="836104"/>
          </a:xfrm>
          <a:prstGeom prst="rect">
            <a:avLst/>
          </a:prstGeom>
          <a:noFill/>
          <a:ln/>
        </p:spPr>
        <p:txBody>
          <a:bodyPr wrap="square" rtlCol="0" anchor="t"/>
          <a:lstStyle/>
          <a:p>
            <a:pPr marL="0" indent="0">
              <a:lnSpc>
                <a:spcPts val="5162"/>
              </a:lnSpc>
              <a:buNone/>
            </a:pPr>
            <a:r>
              <a:rPr lang="en-US" sz="4129" b="1">
                <a:solidFill>
                  <a:srgbClr val="000000"/>
                </a:solidFill>
                <a:latin typeface="p22-mackinac-pro" pitchFamily="34" charset="0"/>
                <a:ea typeface="p22-mackinac-pro" pitchFamily="34" charset="-122"/>
                <a:cs typeface="p22-mackinac-pro" pitchFamily="34" charset="-120"/>
              </a:rPr>
              <a:t>10. Lead, Opportunity, and Task Creation</a:t>
            </a:r>
            <a:endParaRPr lang="en-US" sz="4129"/>
          </a:p>
        </p:txBody>
      </p:sp>
      <p:sp>
        <p:nvSpPr>
          <p:cNvPr id="9" name="Text 6"/>
          <p:cNvSpPr/>
          <p:nvPr/>
        </p:nvSpPr>
        <p:spPr>
          <a:xfrm>
            <a:off x="2630026" y="2212911"/>
            <a:ext cx="2932904" cy="314013"/>
          </a:xfrm>
          <a:prstGeom prst="rect">
            <a:avLst/>
          </a:prstGeom>
          <a:noFill/>
          <a:ln/>
        </p:spPr>
        <p:txBody>
          <a:bodyPr wrap="none" lIns="91440" tIns="45720" rIns="91440" bIns="45720" rtlCol="0" anchor="t"/>
          <a:lstStyle/>
          <a:p>
            <a:pPr marL="457200" indent="-457200" algn="l">
              <a:lnSpc>
                <a:spcPts val="2581"/>
              </a:lnSpc>
              <a:buAutoNum type="arabicPeriod"/>
            </a:pPr>
            <a:r>
              <a:rPr lang="en-US" sz="2050" b="1">
                <a:solidFill>
                  <a:srgbClr val="272525"/>
                </a:solidFill>
                <a:latin typeface="p22-mackinac-pro"/>
                <a:ea typeface="p22-mackinac-pro"/>
                <a:cs typeface="p22-mackinac-pro" pitchFamily="34" charset="-120"/>
              </a:rPr>
              <a:t>From Lead to Opportunity</a:t>
            </a:r>
            <a:endParaRPr lang="en-US" sz="2050">
              <a:latin typeface="p22-mackinac-pro"/>
              <a:ea typeface="p22-mackinac-pro"/>
            </a:endParaRPr>
          </a:p>
        </p:txBody>
      </p:sp>
      <p:sp>
        <p:nvSpPr>
          <p:cNvPr id="10" name="Text 7"/>
          <p:cNvSpPr/>
          <p:nvPr/>
        </p:nvSpPr>
        <p:spPr>
          <a:xfrm>
            <a:off x="2626122" y="2593438"/>
            <a:ext cx="8927754" cy="1071919"/>
          </a:xfrm>
          <a:prstGeom prst="rect">
            <a:avLst/>
          </a:prstGeom>
          <a:noFill/>
          <a:ln/>
        </p:spPr>
        <p:txBody>
          <a:bodyPr wrap="square" lIns="91440" tIns="45720" rIns="91440" bIns="45720" rtlCol="0" anchor="t"/>
          <a:lstStyle/>
          <a:p>
            <a:r>
              <a:rPr lang="en-US" sz="2000">
                <a:solidFill>
                  <a:srgbClr val="272525"/>
                </a:solidFill>
                <a:latin typeface="roboto"/>
                <a:ea typeface="+mn-lt"/>
                <a:cs typeface="+mn-lt"/>
              </a:rPr>
              <a:t>Leads are people and companies identified as potential customers. </a:t>
            </a:r>
            <a:endParaRPr lang="en-US" sz="2000">
              <a:latin typeface="roboto"/>
              <a:ea typeface="roboto"/>
              <a:cs typeface="roboto"/>
            </a:endParaRPr>
          </a:p>
          <a:p>
            <a:pPr>
              <a:lnSpc>
                <a:spcPts val="2643"/>
              </a:lnSpc>
            </a:pPr>
            <a:r>
              <a:rPr lang="en-US" sz="2000">
                <a:solidFill>
                  <a:srgbClr val="272525"/>
                </a:solidFill>
                <a:latin typeface="roboto"/>
                <a:ea typeface="+mn-lt"/>
                <a:cs typeface="+mn-lt"/>
              </a:rPr>
              <a:t>A lead can be converted into an opportunity, account or contact.</a:t>
            </a:r>
          </a:p>
          <a:p>
            <a:pPr>
              <a:lnSpc>
                <a:spcPts val="2643"/>
              </a:lnSpc>
            </a:pPr>
            <a:r>
              <a:rPr lang="fr-FR" sz="2400">
                <a:solidFill>
                  <a:srgbClr val="000000"/>
                </a:solidFill>
                <a:latin typeface="TW Cen MT"/>
                <a:ea typeface="+mn-lt"/>
                <a:cs typeface="+mn-lt"/>
              </a:rPr>
              <a:t>User Guide </a:t>
            </a:r>
            <a:r>
              <a:rPr lang="fr-FR" sz="2400" err="1">
                <a:solidFill>
                  <a:srgbClr val="000000"/>
                </a:solidFill>
                <a:latin typeface="TW Cen MT"/>
                <a:ea typeface="+mn-lt"/>
                <a:cs typeface="+mn-lt"/>
              </a:rPr>
              <a:t>Create</a:t>
            </a:r>
            <a:r>
              <a:rPr lang="fr-FR" sz="2400">
                <a:solidFill>
                  <a:srgbClr val="000000"/>
                </a:solidFill>
                <a:latin typeface="TW Cen MT"/>
                <a:ea typeface="+mn-lt"/>
                <a:cs typeface="+mn-lt"/>
              </a:rPr>
              <a:t> Leads :</a:t>
            </a:r>
            <a:endParaRPr lang="en-US"/>
          </a:p>
        </p:txBody>
      </p:sp>
      <p:sp>
        <p:nvSpPr>
          <p:cNvPr id="14" name="Text 11"/>
          <p:cNvSpPr/>
          <p:nvPr/>
        </p:nvSpPr>
        <p:spPr>
          <a:xfrm>
            <a:off x="4357624" y="3838755"/>
            <a:ext cx="4125888" cy="448008"/>
          </a:xfrm>
          <a:prstGeom prst="rect">
            <a:avLst/>
          </a:prstGeom>
          <a:noFill/>
          <a:ln/>
        </p:spPr>
        <p:txBody>
          <a:bodyPr wrap="none" lIns="91440" tIns="45720" rIns="91440" bIns="45720" rtlCol="0" anchor="t"/>
          <a:lstStyle/>
          <a:p>
            <a:pPr>
              <a:lnSpc>
                <a:spcPts val="2581"/>
              </a:lnSpc>
            </a:pPr>
            <a:r>
              <a:rPr lang="en-US" sz="2050" b="1">
                <a:solidFill>
                  <a:srgbClr val="272525"/>
                </a:solidFill>
                <a:latin typeface="p22-mackinac-pro"/>
                <a:ea typeface="p22-mackinac-pro"/>
                <a:cs typeface="p22-mackinac-pro" pitchFamily="34" charset="-120"/>
              </a:rPr>
              <a:t>2.  Identifying Potential</a:t>
            </a:r>
            <a:endParaRPr lang="en-US" sz="2050">
              <a:latin typeface="p22-mackinac-pro"/>
              <a:ea typeface="p22-mackinac-pro"/>
            </a:endParaRPr>
          </a:p>
        </p:txBody>
      </p:sp>
      <p:sp>
        <p:nvSpPr>
          <p:cNvPr id="15" name="Text 12"/>
          <p:cNvSpPr/>
          <p:nvPr/>
        </p:nvSpPr>
        <p:spPr>
          <a:xfrm>
            <a:off x="4282468" y="4294498"/>
            <a:ext cx="7467445" cy="862342"/>
          </a:xfrm>
          <a:prstGeom prst="rect">
            <a:avLst/>
          </a:prstGeom>
          <a:noFill/>
          <a:ln/>
        </p:spPr>
        <p:txBody>
          <a:bodyPr wrap="square" lIns="91440" tIns="45720" rIns="91440" bIns="45720" rtlCol="0" anchor="t"/>
          <a:lstStyle/>
          <a:p>
            <a:r>
              <a:rPr lang="en-US" sz="2000">
                <a:solidFill>
                  <a:srgbClr val="272525"/>
                </a:solidFill>
                <a:latin typeface="roboto"/>
                <a:ea typeface="+mn-lt"/>
                <a:cs typeface="+mn-lt"/>
              </a:rPr>
              <a:t>In Salesforce, opportunities are deals in progress. </a:t>
            </a:r>
            <a:endParaRPr lang="en-US" sz="2000">
              <a:latin typeface="roboto"/>
              <a:ea typeface="roboto"/>
              <a:cs typeface="roboto"/>
            </a:endParaRPr>
          </a:p>
          <a:p>
            <a:pPr>
              <a:lnSpc>
                <a:spcPts val="2643"/>
              </a:lnSpc>
            </a:pPr>
            <a:r>
              <a:rPr lang="en-US" sz="2000">
                <a:solidFill>
                  <a:srgbClr val="272525"/>
                </a:solidFill>
                <a:latin typeface="roboto"/>
                <a:ea typeface="+mn-lt"/>
                <a:cs typeface="+mn-lt"/>
              </a:rPr>
              <a:t>You can create opportunities for existing accounts or by converting a lead.</a:t>
            </a:r>
          </a:p>
          <a:p>
            <a:pPr>
              <a:lnSpc>
                <a:spcPts val="2643"/>
              </a:lnSpc>
            </a:pPr>
            <a:r>
              <a:rPr lang="fr-FR" sz="2400">
                <a:solidFill>
                  <a:srgbClr val="000000"/>
                </a:solidFill>
                <a:latin typeface="TW Cen MT"/>
                <a:ea typeface="+mn-lt"/>
                <a:cs typeface="+mn-lt"/>
              </a:rPr>
              <a:t>User Guide </a:t>
            </a:r>
            <a:r>
              <a:rPr lang="fr-FR" sz="2400" err="1">
                <a:solidFill>
                  <a:srgbClr val="000000"/>
                </a:solidFill>
                <a:latin typeface="TW Cen MT"/>
                <a:ea typeface="+mn-lt"/>
                <a:cs typeface="+mn-lt"/>
              </a:rPr>
              <a:t>Create</a:t>
            </a:r>
            <a:r>
              <a:rPr lang="fr-FR" sz="2400">
                <a:solidFill>
                  <a:srgbClr val="000000"/>
                </a:solidFill>
                <a:latin typeface="TW Cen MT"/>
                <a:ea typeface="+mn-lt"/>
                <a:cs typeface="+mn-lt"/>
              </a:rPr>
              <a:t> Opportunity :</a:t>
            </a:r>
            <a:endParaRPr lang="en-US"/>
          </a:p>
        </p:txBody>
      </p:sp>
      <p:sp>
        <p:nvSpPr>
          <p:cNvPr id="19" name="Text 16"/>
          <p:cNvSpPr/>
          <p:nvPr/>
        </p:nvSpPr>
        <p:spPr>
          <a:xfrm>
            <a:off x="5937462" y="5927156"/>
            <a:ext cx="3099896" cy="417699"/>
          </a:xfrm>
          <a:prstGeom prst="rect">
            <a:avLst/>
          </a:prstGeom>
          <a:noFill/>
          <a:ln/>
        </p:spPr>
        <p:txBody>
          <a:bodyPr wrap="none" lIns="91440" tIns="45720" rIns="91440" bIns="45720" rtlCol="0" anchor="t"/>
          <a:lstStyle/>
          <a:p>
            <a:pPr>
              <a:lnSpc>
                <a:spcPts val="2581"/>
              </a:lnSpc>
            </a:pPr>
            <a:r>
              <a:rPr lang="en-US" sz="2050" b="1">
                <a:solidFill>
                  <a:srgbClr val="272525"/>
                </a:solidFill>
                <a:latin typeface="p22-mackinac-pro"/>
                <a:ea typeface="p22-mackinac-pro"/>
                <a:cs typeface="p22-mackinac-pro" pitchFamily="34" charset="-120"/>
              </a:rPr>
              <a:t>3.  Task Management</a:t>
            </a:r>
            <a:endParaRPr lang="en-US" sz="2050">
              <a:latin typeface="p22-mackinac-pro"/>
              <a:ea typeface="p22-mackinac-pro"/>
            </a:endParaRPr>
          </a:p>
        </p:txBody>
      </p:sp>
      <p:sp>
        <p:nvSpPr>
          <p:cNvPr id="20" name="Text 17"/>
          <p:cNvSpPr/>
          <p:nvPr/>
        </p:nvSpPr>
        <p:spPr>
          <a:xfrm>
            <a:off x="5939234" y="6351580"/>
            <a:ext cx="7399206" cy="862342"/>
          </a:xfrm>
          <a:prstGeom prst="rect">
            <a:avLst/>
          </a:prstGeom>
          <a:noFill/>
          <a:ln/>
        </p:spPr>
        <p:txBody>
          <a:bodyPr wrap="square" lIns="91440" tIns="45720" rIns="91440" bIns="45720" rtlCol="0" anchor="t"/>
          <a:lstStyle/>
          <a:p>
            <a:r>
              <a:rPr lang="en-US" sz="2000">
                <a:solidFill>
                  <a:srgbClr val="272525"/>
                </a:solidFill>
                <a:latin typeface="roboto"/>
                <a:ea typeface="+mn-lt"/>
                <a:cs typeface="+mn-lt"/>
              </a:rPr>
              <a:t>Tasks are like Post-it reminders. </a:t>
            </a:r>
            <a:endParaRPr lang="en-US" sz="2000">
              <a:latin typeface="roboto"/>
              <a:ea typeface="roboto"/>
              <a:cs typeface="roboto"/>
            </a:endParaRPr>
          </a:p>
          <a:p>
            <a:pPr>
              <a:lnSpc>
                <a:spcPts val="2643"/>
              </a:lnSpc>
            </a:pPr>
            <a:r>
              <a:rPr lang="en-US" sz="2000">
                <a:solidFill>
                  <a:srgbClr val="272525"/>
                </a:solidFill>
                <a:latin typeface="roboto"/>
                <a:ea typeface="+mn-lt"/>
                <a:cs typeface="+mn-lt"/>
              </a:rPr>
              <a:t>You can assign tasks you create to other collaborators.</a:t>
            </a:r>
          </a:p>
          <a:p>
            <a:pPr>
              <a:lnSpc>
                <a:spcPts val="2643"/>
              </a:lnSpc>
            </a:pPr>
            <a:r>
              <a:rPr lang="fr-FR" sz="2400">
                <a:solidFill>
                  <a:srgbClr val="000000"/>
                </a:solidFill>
                <a:latin typeface="TW Cen MT"/>
                <a:ea typeface="+mn-lt"/>
                <a:cs typeface="+mn-lt"/>
              </a:rPr>
              <a:t>User Guide </a:t>
            </a:r>
            <a:r>
              <a:rPr lang="fr-FR" sz="2400" err="1">
                <a:solidFill>
                  <a:srgbClr val="000000"/>
                </a:solidFill>
                <a:latin typeface="TW Cen MT"/>
                <a:ea typeface="+mn-lt"/>
                <a:cs typeface="+mn-lt"/>
              </a:rPr>
              <a:t>Create</a:t>
            </a:r>
            <a:r>
              <a:rPr lang="fr-FR" sz="2400">
                <a:solidFill>
                  <a:srgbClr val="000000"/>
                </a:solidFill>
                <a:latin typeface="TW Cen MT"/>
                <a:ea typeface="+mn-lt"/>
                <a:cs typeface="+mn-lt"/>
              </a:rPr>
              <a:t> a </a:t>
            </a:r>
            <a:r>
              <a:rPr lang="fr-FR" sz="2400" err="1">
                <a:solidFill>
                  <a:srgbClr val="000000"/>
                </a:solidFill>
                <a:latin typeface="TW Cen MT"/>
                <a:ea typeface="+mn-lt"/>
                <a:cs typeface="+mn-lt"/>
              </a:rPr>
              <a:t>Tasks</a:t>
            </a:r>
            <a:r>
              <a:rPr lang="fr-FR" sz="2400">
                <a:solidFill>
                  <a:srgbClr val="000000"/>
                </a:solidFill>
                <a:latin typeface="TW Cen MT"/>
                <a:ea typeface="+mn-lt"/>
                <a:cs typeface="+mn-lt"/>
              </a:rPr>
              <a:t> :</a:t>
            </a:r>
            <a:endParaRPr lang="en-US"/>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2037993" y="971431"/>
            <a:ext cx="8610600" cy="694373"/>
          </a:xfrm>
          <a:prstGeom prst="rect">
            <a:avLst/>
          </a:prstGeom>
          <a:noFill/>
          <a:ln/>
        </p:spPr>
        <p:txBody>
          <a:bodyPr wrap="none" rtlCol="0" anchor="t"/>
          <a:lstStyle/>
          <a:p>
            <a:pPr marL="0" indent="0">
              <a:lnSpc>
                <a:spcPts val="5468"/>
              </a:lnSpc>
              <a:buNone/>
            </a:pPr>
            <a:r>
              <a:rPr lang="en-US" sz="4374" b="1">
                <a:solidFill>
                  <a:srgbClr val="000000"/>
                </a:solidFill>
                <a:latin typeface="p22-mackinac-pro" pitchFamily="34" charset="0"/>
                <a:ea typeface="p22-mackinac-pro" pitchFamily="34" charset="-122"/>
                <a:cs typeface="p22-mackinac-pro" pitchFamily="34" charset="-120"/>
              </a:rPr>
              <a:t>11. Driving Success with Salesforce</a:t>
            </a:r>
            <a:endParaRPr lang="en-US" sz="4374"/>
          </a:p>
        </p:txBody>
      </p:sp>
      <p:sp>
        <p:nvSpPr>
          <p:cNvPr id="6" name="Text 3"/>
          <p:cNvSpPr/>
          <p:nvPr/>
        </p:nvSpPr>
        <p:spPr>
          <a:xfrm>
            <a:off x="2273975" y="2296023"/>
            <a:ext cx="3139440" cy="347186"/>
          </a:xfrm>
          <a:prstGeom prst="rect">
            <a:avLst/>
          </a:prstGeom>
          <a:noFill/>
          <a:ln/>
        </p:spPr>
        <p:txBody>
          <a:bodyPr wrap="none" rtlCol="0" anchor="t"/>
          <a:lstStyle/>
          <a:p>
            <a:pPr marL="0" indent="0">
              <a:lnSpc>
                <a:spcPts val="2734"/>
              </a:lnSpc>
              <a:buNone/>
            </a:pPr>
            <a:r>
              <a:rPr lang="en-US" sz="2187" b="1">
                <a:solidFill>
                  <a:srgbClr val="272525"/>
                </a:solidFill>
                <a:latin typeface="p22-mackinac-pro" pitchFamily="34" charset="0"/>
                <a:ea typeface="p22-mackinac-pro" pitchFamily="34" charset="-122"/>
                <a:cs typeface="p22-mackinac-pro" pitchFamily="34" charset="-120"/>
              </a:rPr>
              <a:t>Streamlined Workflow</a:t>
            </a:r>
            <a:endParaRPr lang="en-US" sz="2187"/>
          </a:p>
        </p:txBody>
      </p:sp>
      <p:sp>
        <p:nvSpPr>
          <p:cNvPr id="7" name="Text 4"/>
          <p:cNvSpPr/>
          <p:nvPr/>
        </p:nvSpPr>
        <p:spPr>
          <a:xfrm>
            <a:off x="2273975" y="3003166"/>
            <a:ext cx="4694158" cy="1066205"/>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Discover how Salesforce can streamline your workflow, enhance collaboration, and boost your team's productivity and success.</a:t>
            </a:r>
            <a:endParaRPr lang="en-US" sz="1750"/>
          </a:p>
        </p:txBody>
      </p:sp>
      <p:sp>
        <p:nvSpPr>
          <p:cNvPr id="9" name="Text 6"/>
          <p:cNvSpPr/>
          <p:nvPr/>
        </p:nvSpPr>
        <p:spPr>
          <a:xfrm>
            <a:off x="7662267" y="2346127"/>
            <a:ext cx="2819400" cy="347186"/>
          </a:xfrm>
          <a:prstGeom prst="rect">
            <a:avLst/>
          </a:prstGeom>
          <a:noFill/>
          <a:ln/>
        </p:spPr>
        <p:txBody>
          <a:bodyPr wrap="none" rtlCol="0" anchor="t"/>
          <a:lstStyle/>
          <a:p>
            <a:pPr marL="0" indent="0">
              <a:lnSpc>
                <a:spcPts val="2734"/>
              </a:lnSpc>
              <a:buNone/>
            </a:pPr>
            <a:r>
              <a:rPr lang="en-US" sz="2187" b="1">
                <a:solidFill>
                  <a:srgbClr val="272525"/>
                </a:solidFill>
                <a:latin typeface="p22-mackinac-pro" pitchFamily="34" charset="0"/>
                <a:ea typeface="p22-mackinac-pro" pitchFamily="34" charset="-122"/>
                <a:cs typeface="p22-mackinac-pro" pitchFamily="34" charset="-120"/>
              </a:rPr>
              <a:t>Data-Driven Insights</a:t>
            </a:r>
            <a:endParaRPr lang="en-US" sz="2187"/>
          </a:p>
        </p:txBody>
      </p:sp>
      <p:sp>
        <p:nvSpPr>
          <p:cNvPr id="10" name="Text 7"/>
          <p:cNvSpPr/>
          <p:nvPr/>
        </p:nvSpPr>
        <p:spPr>
          <a:xfrm>
            <a:off x="7662267" y="2915483"/>
            <a:ext cx="4694158" cy="1421606"/>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Unlock the power of data-driven insights to make informed business decisions and drive revenue growth using Salesforce's reporting and analytics tools.</a:t>
            </a:r>
            <a:endParaRPr lang="en-US" sz="1750"/>
          </a:p>
        </p:txBody>
      </p:sp>
      <p:sp>
        <p:nvSpPr>
          <p:cNvPr id="12" name="Text 9"/>
          <p:cNvSpPr/>
          <p:nvPr/>
        </p:nvSpPr>
        <p:spPr>
          <a:xfrm>
            <a:off x="2273975" y="5031224"/>
            <a:ext cx="4655820" cy="347186"/>
          </a:xfrm>
          <a:prstGeom prst="rect">
            <a:avLst/>
          </a:prstGeom>
          <a:noFill/>
          <a:ln/>
        </p:spPr>
        <p:txBody>
          <a:bodyPr wrap="none" rtlCol="0" anchor="t"/>
          <a:lstStyle/>
          <a:p>
            <a:pPr marL="0" indent="0">
              <a:lnSpc>
                <a:spcPts val="2734"/>
              </a:lnSpc>
              <a:buNone/>
            </a:pPr>
            <a:r>
              <a:rPr lang="en-US" sz="2187" b="1">
                <a:solidFill>
                  <a:srgbClr val="272525"/>
                </a:solidFill>
                <a:latin typeface="p22-mackinac-pro" pitchFamily="34" charset="0"/>
                <a:ea typeface="p22-mackinac-pro" pitchFamily="34" charset="-122"/>
                <a:cs typeface="p22-mackinac-pro" pitchFamily="34" charset="-120"/>
              </a:rPr>
              <a:t>Improved Customer Relationships</a:t>
            </a:r>
            <a:endParaRPr lang="en-US" sz="2187"/>
          </a:p>
        </p:txBody>
      </p:sp>
      <p:sp>
        <p:nvSpPr>
          <p:cNvPr id="13" name="Text 10"/>
          <p:cNvSpPr/>
          <p:nvPr/>
        </p:nvSpPr>
        <p:spPr>
          <a:xfrm>
            <a:off x="2273975" y="5600581"/>
            <a:ext cx="4694158" cy="1421606"/>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Learn how Salesforce empowers you to build and strengthen customer relationships by providing a comprehensive view of customer interactions and preferences.</a:t>
            </a:r>
            <a:endParaRPr lang="en-US" sz="1750"/>
          </a:p>
        </p:txBody>
      </p:sp>
      <p:sp>
        <p:nvSpPr>
          <p:cNvPr id="15" name="Text 12"/>
          <p:cNvSpPr/>
          <p:nvPr/>
        </p:nvSpPr>
        <p:spPr>
          <a:xfrm>
            <a:off x="7662267" y="5031224"/>
            <a:ext cx="3688080" cy="347186"/>
          </a:xfrm>
          <a:prstGeom prst="rect">
            <a:avLst/>
          </a:prstGeom>
          <a:noFill/>
          <a:ln/>
        </p:spPr>
        <p:txBody>
          <a:bodyPr wrap="none" rtlCol="0" anchor="t"/>
          <a:lstStyle/>
          <a:p>
            <a:pPr marL="0" indent="0">
              <a:lnSpc>
                <a:spcPts val="2734"/>
              </a:lnSpc>
              <a:buNone/>
            </a:pPr>
            <a:r>
              <a:rPr lang="en-US" sz="2187" b="1">
                <a:solidFill>
                  <a:srgbClr val="272525"/>
                </a:solidFill>
                <a:latin typeface="p22-mackinac-pro" pitchFamily="34" charset="0"/>
                <a:ea typeface="p22-mackinac-pro" pitchFamily="34" charset="-122"/>
                <a:cs typeface="p22-mackinac-pro" pitchFamily="34" charset="-120"/>
              </a:rPr>
              <a:t>Automation and Efficiency</a:t>
            </a:r>
            <a:endParaRPr lang="en-US" sz="2187"/>
          </a:p>
        </p:txBody>
      </p:sp>
      <p:sp>
        <p:nvSpPr>
          <p:cNvPr id="16" name="Text 13"/>
          <p:cNvSpPr/>
          <p:nvPr/>
        </p:nvSpPr>
        <p:spPr>
          <a:xfrm>
            <a:off x="7662267" y="5600581"/>
            <a:ext cx="4694158" cy="1421606"/>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Discover how to automate manual processes and improve efficiency by leveraging Salesforce's automation features, saving time and resources.</a:t>
            </a: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33199" y="1083707"/>
            <a:ext cx="6164580" cy="694373"/>
          </a:xfrm>
          <a:prstGeom prst="rect">
            <a:avLst/>
          </a:prstGeom>
          <a:noFill/>
          <a:ln/>
        </p:spPr>
        <p:txBody>
          <a:bodyPr wrap="none" lIns="91440" tIns="45720" rIns="91440" bIns="45720" rtlCol="0" anchor="t"/>
          <a:lstStyle/>
          <a:p>
            <a:pPr marL="0" indent="0">
              <a:lnSpc>
                <a:spcPts val="5468"/>
              </a:lnSpc>
              <a:buNone/>
            </a:pPr>
            <a:r>
              <a:rPr lang="en-US" sz="4350" b="1">
                <a:solidFill>
                  <a:srgbClr val="000000"/>
                </a:solidFill>
                <a:latin typeface="p22-mackinac-pro"/>
                <a:ea typeface="p22-mackinac-pro"/>
                <a:cs typeface="p22-mackinac-pro" pitchFamily="34" charset="-120"/>
              </a:rPr>
              <a:t>12. Best Practices and Tips</a:t>
            </a:r>
            <a:endParaRPr lang="en-US" sz="4350">
              <a:latin typeface="p22-mackinac-pro"/>
              <a:ea typeface="p22-mackinac-pro"/>
            </a:endParaRPr>
          </a:p>
        </p:txBody>
      </p:sp>
      <p:sp>
        <p:nvSpPr>
          <p:cNvPr id="7" name="Text 4"/>
          <p:cNvSpPr/>
          <p:nvPr/>
        </p:nvSpPr>
        <p:spPr>
          <a:xfrm>
            <a:off x="3657245" y="2539377"/>
            <a:ext cx="2221944" cy="347186"/>
          </a:xfrm>
          <a:prstGeom prst="rect">
            <a:avLst/>
          </a:prstGeom>
          <a:noFill/>
          <a:ln/>
        </p:spPr>
        <p:txBody>
          <a:bodyPr wrap="none" lIns="91440" tIns="45720" rIns="91440" bIns="45720" rtlCol="0" anchor="t"/>
          <a:lstStyle/>
          <a:p>
            <a:pPr marL="457200" indent="-457200">
              <a:lnSpc>
                <a:spcPts val="2734"/>
              </a:lnSpc>
              <a:buAutoNum type="arabicPeriod"/>
            </a:pPr>
            <a:r>
              <a:rPr lang="en-US" sz="2150" b="1">
                <a:solidFill>
                  <a:srgbClr val="272525"/>
                </a:solidFill>
                <a:latin typeface="p22-mackinac-pro"/>
                <a:ea typeface="p22-mackinac-pro" pitchFamily="34" charset="-122"/>
                <a:cs typeface="p22-mackinac-pro" pitchFamily="34" charset="-120"/>
              </a:rPr>
              <a:t>Data Hygiene</a:t>
            </a:r>
            <a:endParaRPr lang="en-US" sz="2150">
              <a:latin typeface="p22-mackinac-pro"/>
            </a:endParaRPr>
          </a:p>
        </p:txBody>
      </p:sp>
      <p:sp>
        <p:nvSpPr>
          <p:cNvPr id="8" name="Text 5"/>
          <p:cNvSpPr/>
          <p:nvPr/>
        </p:nvSpPr>
        <p:spPr>
          <a:xfrm>
            <a:off x="3657246" y="2835601"/>
            <a:ext cx="8584287" cy="710803"/>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Learn how to maintain clean and accurate data in Salesforce, ensuring the quality and reliability of your business insights.</a:t>
            </a:r>
            <a:endParaRPr lang="en-US" sz="1750"/>
          </a:p>
        </p:txBody>
      </p:sp>
      <p:sp>
        <p:nvSpPr>
          <p:cNvPr id="11" name="Text 8"/>
          <p:cNvSpPr/>
          <p:nvPr/>
        </p:nvSpPr>
        <p:spPr>
          <a:xfrm>
            <a:off x="5307916" y="4077864"/>
            <a:ext cx="4732020" cy="347186"/>
          </a:xfrm>
          <a:prstGeom prst="rect">
            <a:avLst/>
          </a:prstGeom>
          <a:noFill/>
          <a:ln/>
        </p:spPr>
        <p:txBody>
          <a:bodyPr wrap="none" lIns="91440" tIns="45720" rIns="91440" bIns="45720" rtlCol="0" anchor="t"/>
          <a:lstStyle/>
          <a:p>
            <a:pPr>
              <a:lnSpc>
                <a:spcPts val="2734"/>
              </a:lnSpc>
            </a:pPr>
            <a:r>
              <a:rPr lang="en-US" sz="2150" b="1">
                <a:solidFill>
                  <a:srgbClr val="272525"/>
                </a:solidFill>
                <a:latin typeface="p22-mackinac-pro"/>
                <a:ea typeface="p22-mackinac-pro"/>
                <a:cs typeface="p22-mackinac-pro" pitchFamily="34" charset="-120"/>
              </a:rPr>
              <a:t>2.   Collaboration and Communication</a:t>
            </a:r>
            <a:endParaRPr lang="en-US" sz="2150">
              <a:latin typeface="p22-mackinac-pro"/>
              <a:ea typeface="p22-mackinac-pro"/>
            </a:endParaRPr>
          </a:p>
        </p:txBody>
      </p:sp>
      <p:sp>
        <p:nvSpPr>
          <p:cNvPr id="12" name="Text 9"/>
          <p:cNvSpPr/>
          <p:nvPr/>
        </p:nvSpPr>
        <p:spPr>
          <a:xfrm>
            <a:off x="5307916" y="4504717"/>
            <a:ext cx="8584287" cy="710803"/>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Discover best practices for collaborating with team members and utilizing Salesforce's built-in communication tools effectively.</a:t>
            </a:r>
            <a:endParaRPr lang="en-US" sz="1750"/>
          </a:p>
        </p:txBody>
      </p:sp>
      <p:sp>
        <p:nvSpPr>
          <p:cNvPr id="15" name="Text 12"/>
          <p:cNvSpPr/>
          <p:nvPr/>
        </p:nvSpPr>
        <p:spPr>
          <a:xfrm>
            <a:off x="7172342" y="5390720"/>
            <a:ext cx="2865120" cy="347186"/>
          </a:xfrm>
          <a:prstGeom prst="rect">
            <a:avLst/>
          </a:prstGeom>
          <a:noFill/>
          <a:ln/>
        </p:spPr>
        <p:txBody>
          <a:bodyPr wrap="none" lIns="91440" tIns="45720" rIns="91440" bIns="45720" rtlCol="0" anchor="t"/>
          <a:lstStyle/>
          <a:p>
            <a:pPr>
              <a:lnSpc>
                <a:spcPts val="2734"/>
              </a:lnSpc>
            </a:pPr>
            <a:r>
              <a:rPr lang="en-US" sz="2150" b="1">
                <a:solidFill>
                  <a:srgbClr val="272525"/>
                </a:solidFill>
                <a:latin typeface="p22-mackinac-pro"/>
                <a:ea typeface="p22-mackinac-pro"/>
                <a:cs typeface="p22-mackinac-pro" pitchFamily="34" charset="-120"/>
              </a:rPr>
              <a:t>3.  Continuous Learning</a:t>
            </a:r>
            <a:endParaRPr lang="en-US" sz="2150">
              <a:latin typeface="p22-mackinac-pro"/>
              <a:ea typeface="p22-mackinac-pro"/>
            </a:endParaRPr>
          </a:p>
        </p:txBody>
      </p:sp>
      <p:sp>
        <p:nvSpPr>
          <p:cNvPr id="16" name="Text 13"/>
          <p:cNvSpPr/>
          <p:nvPr/>
        </p:nvSpPr>
        <p:spPr>
          <a:xfrm>
            <a:off x="7172342" y="5829448"/>
            <a:ext cx="6612984" cy="710803"/>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Stay ahead of the curve by exploring Salesforce's vast ecosystem of resources and communities to keep honing your skills.</a:t>
            </a: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20C147-C45A-1B37-856E-40F1C9451523}"/>
              </a:ext>
            </a:extLst>
          </p:cNvPr>
          <p:cNvSpPr txBox="1">
            <a:spLocks/>
          </p:cNvSpPr>
          <p:nvPr/>
        </p:nvSpPr>
        <p:spPr>
          <a:xfrm>
            <a:off x="1592839" y="582098"/>
            <a:ext cx="5862848" cy="6296296"/>
          </a:xfrm>
          <a:solidFill>
            <a:schemeClr val="accent6"/>
          </a:solidFill>
        </p:spPr>
        <p:txBody>
          <a:bodyPr lIns="91440" tIns="45720" rIns="91440" bIns="45720" anchor="t"/>
          <a:lstStyle>
            <a:lvl1pPr algn="ctr" defTabSz="914400" rtl="0" eaLnBrk="1" latinLnBrk="0" hangingPunct="1">
              <a:spcBef>
                <a:spcPct val="0"/>
              </a:spcBef>
              <a:buNone/>
              <a:defRPr sz="4400" kern="1200">
                <a:solidFill>
                  <a:srgbClr val="6F9E2E"/>
                </a:solidFill>
                <a:latin typeface="+mj-lt"/>
                <a:ea typeface="+mj-ea"/>
                <a:cs typeface="+mj-cs"/>
              </a:defRPr>
            </a:lvl1pPr>
          </a:lstStyle>
          <a:p>
            <a:pPr algn="l">
              <a:lnSpc>
                <a:spcPct val="150000"/>
              </a:lnSpc>
            </a:pPr>
            <a:r>
              <a:rPr lang="en-US" sz="2000" b="1">
                <a:solidFill>
                  <a:srgbClr val="000000"/>
                </a:solidFill>
                <a:latin typeface="roboto"/>
                <a:ea typeface="roboto"/>
                <a:cs typeface="roboto"/>
              </a:rPr>
              <a:t>Introducing Salesforce</a:t>
            </a:r>
          </a:p>
          <a:p>
            <a:pPr marL="457200" indent="-457200" algn="l">
              <a:lnSpc>
                <a:spcPct val="150000"/>
              </a:lnSpc>
              <a:buAutoNum type="arabicPeriod"/>
            </a:pPr>
            <a:r>
              <a:rPr lang="en-US" sz="2000" b="1">
                <a:solidFill>
                  <a:srgbClr val="000000"/>
                </a:solidFill>
                <a:latin typeface="roboto"/>
                <a:ea typeface="roboto"/>
                <a:cs typeface="roboto"/>
              </a:rPr>
              <a:t>What is a CRM?</a:t>
            </a:r>
            <a:endParaRPr lang="en-US" sz="2000">
              <a:latin typeface="roboto"/>
              <a:ea typeface="roboto"/>
              <a:cs typeface="roboto"/>
            </a:endParaRPr>
          </a:p>
          <a:p>
            <a:pPr marL="457200" indent="-457200" algn="l">
              <a:lnSpc>
                <a:spcPct val="150000"/>
              </a:lnSpc>
              <a:buFontTx/>
              <a:buAutoNum type="arabicPeriod"/>
            </a:pPr>
            <a:r>
              <a:rPr lang="en-US" sz="2000" b="1">
                <a:solidFill>
                  <a:srgbClr val="000000"/>
                </a:solidFill>
                <a:latin typeface="roboto"/>
                <a:ea typeface="roboto"/>
                <a:cs typeface="roboto"/>
              </a:rPr>
              <a:t>The Power of Salesforce</a:t>
            </a:r>
          </a:p>
          <a:p>
            <a:pPr marL="457200" indent="-457200" algn="l">
              <a:lnSpc>
                <a:spcPct val="150000"/>
              </a:lnSpc>
              <a:buFontTx/>
              <a:buAutoNum type="arabicPeriod"/>
            </a:pPr>
            <a:r>
              <a:rPr lang="en-US" sz="2000" b="1">
                <a:solidFill>
                  <a:srgbClr val="000000"/>
                </a:solidFill>
                <a:latin typeface="roboto"/>
                <a:ea typeface="roboto"/>
                <a:cs typeface="roboto"/>
              </a:rPr>
              <a:t>Getting Started with Salesforce</a:t>
            </a:r>
          </a:p>
          <a:p>
            <a:pPr marL="800100" lvl="1" indent="-342900" algn="l">
              <a:lnSpc>
                <a:spcPct val="150000"/>
              </a:lnSpc>
              <a:buFont typeface="Arial"/>
              <a:buChar char="•"/>
            </a:pPr>
            <a:r>
              <a:rPr lang="en-US" b="1">
                <a:solidFill>
                  <a:srgbClr val="272525"/>
                </a:solidFill>
                <a:latin typeface="roboto"/>
                <a:ea typeface="roboto"/>
                <a:cs typeface="roboto"/>
              </a:rPr>
              <a:t>Creating a Salesforce account</a:t>
            </a:r>
            <a:endParaRPr lang="en-US" b="1">
              <a:solidFill>
                <a:srgbClr val="000000"/>
              </a:solidFill>
              <a:latin typeface="roboto"/>
              <a:ea typeface="roboto"/>
              <a:cs typeface="roboto"/>
            </a:endParaRPr>
          </a:p>
          <a:p>
            <a:pPr marL="800100" lvl="1" indent="-342900" algn="l">
              <a:lnSpc>
                <a:spcPct val="150000"/>
              </a:lnSpc>
              <a:buFont typeface="Arial"/>
              <a:buChar char="•"/>
            </a:pPr>
            <a:r>
              <a:rPr lang="en-US" b="1">
                <a:solidFill>
                  <a:srgbClr val="272525"/>
                </a:solidFill>
                <a:latin typeface="roboto"/>
                <a:ea typeface="roboto"/>
                <a:cs typeface="roboto"/>
              </a:rPr>
              <a:t>Logging in to Salesforce</a:t>
            </a:r>
            <a:endParaRPr lang="en-US">
              <a:latin typeface="roboto"/>
              <a:ea typeface="roboto"/>
              <a:cs typeface="roboto"/>
            </a:endParaRPr>
          </a:p>
          <a:p>
            <a:pPr marL="800100" lvl="1" indent="-342900" algn="l">
              <a:lnSpc>
                <a:spcPct val="150000"/>
              </a:lnSpc>
              <a:buFont typeface="Arial"/>
              <a:buChar char="•"/>
            </a:pPr>
            <a:r>
              <a:rPr lang="en-US" b="1">
                <a:solidFill>
                  <a:srgbClr val="272525"/>
                </a:solidFill>
                <a:latin typeface="roboto"/>
                <a:ea typeface="roboto"/>
                <a:cs typeface="roboto"/>
              </a:rPr>
              <a:t>Navigating the Home Page</a:t>
            </a:r>
            <a:endParaRPr lang="en-US">
              <a:latin typeface="roboto"/>
              <a:ea typeface="roboto"/>
              <a:cs typeface="roboto"/>
            </a:endParaRPr>
          </a:p>
          <a:p>
            <a:pPr marL="742950" lvl="1" indent="-285750" algn="l">
              <a:lnSpc>
                <a:spcPct val="150000"/>
              </a:lnSpc>
              <a:buFont typeface="Arial"/>
              <a:buChar char="•"/>
            </a:pPr>
            <a:r>
              <a:rPr lang="en-US" b="1">
                <a:solidFill>
                  <a:srgbClr val="272525"/>
                </a:solidFill>
                <a:latin typeface="roboto"/>
                <a:ea typeface="roboto"/>
                <a:cs typeface="roboto"/>
              </a:rPr>
              <a:t>Exploring Salesforce Features</a:t>
            </a:r>
            <a:endParaRPr lang="en-US">
              <a:latin typeface="roboto"/>
              <a:ea typeface="roboto"/>
              <a:cs typeface="roboto"/>
            </a:endParaRPr>
          </a:p>
          <a:p>
            <a:pPr algn="l">
              <a:lnSpc>
                <a:spcPct val="150000"/>
              </a:lnSpc>
            </a:pPr>
            <a:r>
              <a:rPr lang="en-US" sz="2000" b="1">
                <a:solidFill>
                  <a:srgbClr val="000000"/>
                </a:solidFill>
                <a:latin typeface="roboto"/>
                <a:ea typeface="roboto"/>
                <a:cs typeface="roboto"/>
              </a:rPr>
              <a:t>4. </a:t>
            </a:r>
            <a:r>
              <a:rPr lang="en-US" sz="2000" b="1" err="1">
                <a:solidFill>
                  <a:srgbClr val="000000"/>
                </a:solidFill>
                <a:latin typeface="roboto"/>
                <a:ea typeface="roboto"/>
                <a:cs typeface="roboto"/>
              </a:rPr>
              <a:t>Optimising</a:t>
            </a:r>
            <a:r>
              <a:rPr lang="en-US" sz="2000" b="1">
                <a:solidFill>
                  <a:srgbClr val="000000"/>
                </a:solidFill>
                <a:latin typeface="roboto"/>
                <a:ea typeface="roboto"/>
                <a:cs typeface="roboto"/>
              </a:rPr>
              <a:t> Your Salesforce Interface</a:t>
            </a:r>
          </a:p>
          <a:p>
            <a:pPr algn="l">
              <a:lnSpc>
                <a:spcPct val="150000"/>
              </a:lnSpc>
            </a:pPr>
            <a:r>
              <a:rPr lang="en-US" sz="2000" b="1">
                <a:solidFill>
                  <a:srgbClr val="000000"/>
                </a:solidFill>
                <a:latin typeface="roboto"/>
                <a:ea typeface="roboto"/>
                <a:cs typeface="roboto"/>
              </a:rPr>
              <a:t>5. Creating a Stellar Salesforce Profile</a:t>
            </a:r>
          </a:p>
          <a:p>
            <a:pPr algn="l">
              <a:lnSpc>
                <a:spcPct val="150000"/>
              </a:lnSpc>
            </a:pPr>
            <a:r>
              <a:rPr lang="en-US" sz="1800" b="1">
                <a:solidFill>
                  <a:srgbClr val="000000"/>
                </a:solidFill>
                <a:latin typeface="roboto"/>
                <a:ea typeface="roboto"/>
                <a:cs typeface="roboto"/>
              </a:rPr>
              <a:t>      1. </a:t>
            </a:r>
            <a:r>
              <a:rPr lang="en-US" sz="1800" b="1" err="1">
                <a:solidFill>
                  <a:srgbClr val="272525"/>
                </a:solidFill>
                <a:latin typeface="roboto"/>
                <a:ea typeface="roboto"/>
                <a:cs typeface="roboto"/>
              </a:rPr>
              <a:t>Maximising</a:t>
            </a:r>
            <a:r>
              <a:rPr lang="en-US" sz="1800" b="1">
                <a:solidFill>
                  <a:srgbClr val="272525"/>
                </a:solidFill>
                <a:latin typeface="roboto"/>
                <a:ea typeface="roboto"/>
                <a:cs typeface="roboto"/>
              </a:rPr>
              <a:t> Your Data Input</a:t>
            </a:r>
          </a:p>
          <a:p>
            <a:pPr algn="l">
              <a:lnSpc>
                <a:spcPct val="150000"/>
              </a:lnSpc>
            </a:pPr>
            <a:r>
              <a:rPr lang="en-US" sz="1800" b="1">
                <a:solidFill>
                  <a:srgbClr val="272525"/>
                </a:solidFill>
                <a:latin typeface="roboto"/>
                <a:ea typeface="roboto"/>
                <a:cs typeface="roboto"/>
              </a:rPr>
              <a:t>      2. </a:t>
            </a:r>
            <a:r>
              <a:rPr lang="en-US" sz="1800" b="1" err="1">
                <a:solidFill>
                  <a:srgbClr val="272525"/>
                </a:solidFill>
                <a:latin typeface="roboto"/>
                <a:ea typeface="roboto"/>
                <a:cs typeface="roboto"/>
              </a:rPr>
              <a:t>Organising</a:t>
            </a:r>
            <a:r>
              <a:rPr lang="en-US" sz="1800" b="1">
                <a:solidFill>
                  <a:srgbClr val="272525"/>
                </a:solidFill>
                <a:latin typeface="roboto"/>
                <a:ea typeface="roboto"/>
                <a:cs typeface="roboto"/>
              </a:rPr>
              <a:t> Your Folders</a:t>
            </a:r>
            <a:endParaRPr lang="en-US" sz="1800">
              <a:solidFill>
                <a:srgbClr val="272525"/>
              </a:solidFill>
              <a:latin typeface="roboto"/>
              <a:ea typeface="roboto"/>
              <a:cs typeface="roboto"/>
            </a:endParaRPr>
          </a:p>
          <a:p>
            <a:pPr algn="l">
              <a:lnSpc>
                <a:spcPct val="150000"/>
              </a:lnSpc>
            </a:pPr>
            <a:r>
              <a:rPr lang="en-US" sz="1800" b="1">
                <a:solidFill>
                  <a:srgbClr val="272525"/>
                </a:solidFill>
                <a:latin typeface="roboto"/>
                <a:ea typeface="roboto"/>
                <a:cs typeface="roboto"/>
              </a:rPr>
              <a:t>      3. </a:t>
            </a:r>
            <a:r>
              <a:rPr lang="en-US" sz="1800" b="1" err="1">
                <a:solidFill>
                  <a:srgbClr val="272525"/>
                </a:solidFill>
                <a:latin typeface="roboto"/>
                <a:ea typeface="roboto"/>
                <a:cs typeface="roboto"/>
              </a:rPr>
              <a:t>Optimising</a:t>
            </a:r>
            <a:r>
              <a:rPr lang="en-US" sz="1800" b="1">
                <a:solidFill>
                  <a:srgbClr val="272525"/>
                </a:solidFill>
                <a:latin typeface="roboto"/>
                <a:ea typeface="roboto"/>
                <a:cs typeface="roboto"/>
              </a:rPr>
              <a:t> Your Sales Processes</a:t>
            </a:r>
          </a:p>
          <a:p>
            <a:pPr algn="l">
              <a:lnSpc>
                <a:spcPct val="150000"/>
              </a:lnSpc>
            </a:pPr>
            <a:r>
              <a:rPr lang="en-US" sz="2000" b="1">
                <a:solidFill>
                  <a:srgbClr val="000000"/>
                </a:solidFill>
                <a:latin typeface="roboto"/>
                <a:ea typeface="roboto"/>
                <a:cs typeface="roboto"/>
              </a:rPr>
              <a:t>6. Collaborating Across Teams with Salesforce</a:t>
            </a:r>
            <a:endParaRPr lang="en-US" sz="2000">
              <a:latin typeface="roboto"/>
              <a:ea typeface="roboto"/>
              <a:cs typeface="roboto"/>
            </a:endParaRPr>
          </a:p>
          <a:p>
            <a:pPr marL="457200" indent="-457200" algn="l">
              <a:lnSpc>
                <a:spcPct val="150000"/>
              </a:lnSpc>
              <a:buFontTx/>
              <a:buAutoNum type="arabicPeriod"/>
            </a:pPr>
            <a:endParaRPr lang="en-US" sz="2000" b="1">
              <a:solidFill>
                <a:srgbClr val="000000"/>
              </a:solidFill>
              <a:latin typeface="roboto"/>
              <a:ea typeface="roboto"/>
              <a:cs typeface="roboto"/>
            </a:endParaRPr>
          </a:p>
          <a:p>
            <a:pPr algn="l">
              <a:lnSpc>
                <a:spcPct val="150000"/>
              </a:lnSpc>
            </a:pPr>
            <a:endParaRPr lang="en-US" sz="2000">
              <a:latin typeface="roboto"/>
              <a:ea typeface="roboto"/>
              <a:cs typeface="roboto"/>
            </a:endParaRPr>
          </a:p>
          <a:p>
            <a:pPr marL="457200" indent="-457200" algn="l">
              <a:lnSpc>
                <a:spcPct val="150000"/>
              </a:lnSpc>
              <a:buFontTx/>
              <a:buAutoNum type="arabicPeriod"/>
            </a:pPr>
            <a:endParaRPr lang="en-US" sz="2000">
              <a:latin typeface="roboto"/>
              <a:ea typeface="roboto"/>
              <a:cs typeface="roboto"/>
            </a:endParaRPr>
          </a:p>
          <a:p>
            <a:pPr marL="457200" indent="-457200" algn="l">
              <a:lnSpc>
                <a:spcPct val="150000"/>
              </a:lnSpc>
              <a:buFontTx/>
              <a:buAutoNum type="arabicPeriod"/>
            </a:pPr>
            <a:endParaRPr lang="en-US" sz="2000">
              <a:latin typeface="roboto"/>
              <a:ea typeface="roboto"/>
              <a:cs typeface="roboto"/>
            </a:endParaRPr>
          </a:p>
          <a:p>
            <a:pPr marL="457200" indent="-457200" algn="l">
              <a:lnSpc>
                <a:spcPct val="150000"/>
              </a:lnSpc>
              <a:buFontTx/>
              <a:buAutoNum type="arabicPeriod"/>
            </a:pPr>
            <a:endParaRPr lang="en-US" sz="2000">
              <a:latin typeface="roboto"/>
              <a:ea typeface="roboto"/>
              <a:cs typeface="roboto"/>
            </a:endParaRPr>
          </a:p>
          <a:p>
            <a:pPr marL="457200" indent="-457200" algn="l">
              <a:lnSpc>
                <a:spcPct val="150000"/>
              </a:lnSpc>
              <a:buFontTx/>
              <a:buAutoNum type="arabicPeriod"/>
            </a:pPr>
            <a:endParaRPr lang="en-US" sz="2000">
              <a:latin typeface="roboto"/>
              <a:ea typeface="roboto"/>
              <a:cs typeface="roboto"/>
            </a:endParaRPr>
          </a:p>
          <a:p>
            <a:pPr marL="457200" indent="-457200" algn="l">
              <a:lnSpc>
                <a:spcPct val="150000"/>
              </a:lnSpc>
              <a:buFontTx/>
              <a:buAutoNum type="arabicPeriod"/>
            </a:pPr>
            <a:endParaRPr lang="en-US" sz="2000" b="1">
              <a:solidFill>
                <a:srgbClr val="000000"/>
              </a:solidFill>
              <a:latin typeface="roboto"/>
              <a:ea typeface="roboto"/>
              <a:cs typeface="roboto"/>
            </a:endParaRPr>
          </a:p>
          <a:p>
            <a:pPr marL="457200" indent="-457200" algn="l">
              <a:lnSpc>
                <a:spcPct val="150000"/>
              </a:lnSpc>
              <a:buFontTx/>
              <a:buAutoNum type="arabicPeriod"/>
            </a:pPr>
            <a:endParaRPr lang="en-US" sz="2000">
              <a:latin typeface="roboto"/>
              <a:ea typeface="roboto"/>
              <a:cs typeface="roboto"/>
            </a:endParaRPr>
          </a:p>
          <a:p>
            <a:pPr marL="457200" indent="-457200" algn="l">
              <a:lnSpc>
                <a:spcPct val="150000"/>
              </a:lnSpc>
              <a:buFontTx/>
              <a:buAutoNum type="arabicPeriod"/>
            </a:pPr>
            <a:endParaRPr lang="en-US" sz="2000">
              <a:latin typeface="roboto"/>
              <a:ea typeface="roboto"/>
              <a:cs typeface="roboto"/>
            </a:endParaRPr>
          </a:p>
          <a:p>
            <a:pPr marL="457200" indent="-457200" algn="l">
              <a:lnSpc>
                <a:spcPct val="150000"/>
              </a:lnSpc>
              <a:buFontTx/>
              <a:buAutoNum type="arabicPeriod"/>
            </a:pPr>
            <a:endParaRPr lang="en-US" sz="2000">
              <a:latin typeface="roboto"/>
              <a:ea typeface="roboto"/>
              <a:cs typeface="roboto"/>
            </a:endParaRPr>
          </a:p>
          <a:p>
            <a:pPr marL="457200" indent="-457200" algn="l">
              <a:lnSpc>
                <a:spcPct val="150000"/>
              </a:lnSpc>
              <a:buFontTx/>
              <a:buAutoNum type="arabicPeriod"/>
            </a:pPr>
            <a:endParaRPr lang="en-US" sz="2000">
              <a:latin typeface="roboto"/>
              <a:ea typeface="roboto"/>
              <a:cs typeface="roboto"/>
            </a:endParaRPr>
          </a:p>
          <a:p>
            <a:pPr marL="457200" indent="-457200" algn="l">
              <a:lnSpc>
                <a:spcPts val="5468"/>
              </a:lnSpc>
              <a:buFontTx/>
              <a:buAutoNum type="arabicPeriod"/>
            </a:pPr>
            <a:endParaRPr lang="en-US" sz="2000">
              <a:latin typeface="roboto"/>
              <a:ea typeface="roboto"/>
              <a:cs typeface="roboto"/>
            </a:endParaRPr>
          </a:p>
          <a:p>
            <a:pPr marL="457200" indent="-457200" algn="l">
              <a:lnSpc>
                <a:spcPts val="5468"/>
              </a:lnSpc>
              <a:buAutoNum type="arabicPeriod"/>
            </a:pPr>
            <a:endParaRPr lang="en-US" sz="2000">
              <a:latin typeface="roboto"/>
              <a:ea typeface="roboto"/>
              <a:cs typeface="roboto"/>
            </a:endParaRPr>
          </a:p>
        </p:txBody>
      </p:sp>
      <p:sp>
        <p:nvSpPr>
          <p:cNvPr id="11" name="ZoneTexte 10">
            <a:extLst>
              <a:ext uri="{FF2B5EF4-FFF2-40B4-BE49-F238E27FC236}">
                <a16:creationId xmlns:a16="http://schemas.microsoft.com/office/drawing/2014/main" id="{B58106C3-404C-C6EF-5710-6D004FA42B7A}"/>
              </a:ext>
            </a:extLst>
          </p:cNvPr>
          <p:cNvSpPr txBox="1"/>
          <p:nvPr/>
        </p:nvSpPr>
        <p:spPr>
          <a:xfrm>
            <a:off x="7404596" y="1634713"/>
            <a:ext cx="6132945" cy="4190763"/>
          </a:xfrm>
          <a:prstGeom prst="rect">
            <a:avLst/>
          </a:prstGeom>
          <a:noFill/>
        </p:spPr>
        <p:txBody>
          <a:bodyPr wrap="square" lIns="91440" tIns="45720" rIns="91440" bIns="45720" rtlCol="0" anchor="t">
            <a:spAutoFit/>
          </a:bodyPr>
          <a:lstStyle/>
          <a:p>
            <a:pPr>
              <a:lnSpc>
                <a:spcPct val="150000"/>
              </a:lnSpc>
              <a:spcBef>
                <a:spcPct val="0"/>
              </a:spcBef>
            </a:pPr>
            <a:r>
              <a:rPr lang="en-US" sz="2000" b="1">
                <a:solidFill>
                  <a:srgbClr val="000000"/>
                </a:solidFill>
                <a:latin typeface="roboto"/>
                <a:ea typeface="roboto"/>
                <a:cs typeface="roboto"/>
              </a:rPr>
              <a:t>7. Salesforce Tips and Tricks</a:t>
            </a:r>
            <a:endParaRPr lang="en-US" sz="2000">
              <a:solidFill>
                <a:srgbClr val="000000"/>
              </a:solidFill>
              <a:latin typeface="roboto"/>
              <a:ea typeface="roboto"/>
              <a:cs typeface="roboto"/>
            </a:endParaRPr>
          </a:p>
          <a:p>
            <a:pPr>
              <a:lnSpc>
                <a:spcPct val="150000"/>
              </a:lnSpc>
              <a:spcBef>
                <a:spcPct val="0"/>
              </a:spcBef>
            </a:pPr>
            <a:r>
              <a:rPr lang="en-US" sz="2000" b="1">
                <a:solidFill>
                  <a:srgbClr val="000000"/>
                </a:solidFill>
                <a:latin typeface="roboto"/>
                <a:ea typeface="roboto"/>
                <a:cs typeface="roboto"/>
              </a:rPr>
              <a:t>8.  Navigation</a:t>
            </a:r>
            <a:endParaRPr lang="en-US" sz="2000">
              <a:solidFill>
                <a:srgbClr val="000000"/>
              </a:solidFill>
              <a:latin typeface="roboto"/>
              <a:ea typeface="roboto"/>
              <a:cs typeface="roboto"/>
            </a:endParaRPr>
          </a:p>
          <a:p>
            <a:pPr>
              <a:lnSpc>
                <a:spcPct val="150000"/>
              </a:lnSpc>
              <a:spcBef>
                <a:spcPct val="0"/>
              </a:spcBef>
            </a:pPr>
            <a:r>
              <a:rPr lang="en-US" sz="2000" b="1">
                <a:solidFill>
                  <a:srgbClr val="000000"/>
                </a:solidFill>
                <a:latin typeface="roboto"/>
                <a:ea typeface="roboto"/>
                <a:cs typeface="roboto"/>
              </a:rPr>
              <a:t>9.  Account and Contact Creation</a:t>
            </a:r>
            <a:endParaRPr lang="en-US" sz="2000">
              <a:latin typeface="roboto"/>
              <a:ea typeface="roboto"/>
              <a:cs typeface="roboto"/>
            </a:endParaRPr>
          </a:p>
          <a:p>
            <a:pPr>
              <a:lnSpc>
                <a:spcPct val="150000"/>
              </a:lnSpc>
            </a:pPr>
            <a:r>
              <a:rPr lang="en-US" sz="2000" b="1">
                <a:solidFill>
                  <a:srgbClr val="000000"/>
                </a:solidFill>
                <a:latin typeface="roboto"/>
                <a:ea typeface="roboto"/>
                <a:cs typeface="roboto"/>
              </a:rPr>
              <a:t>10. Lead, Opportunity, and Task Creation</a:t>
            </a:r>
            <a:endParaRPr lang="en-US" sz="2000">
              <a:latin typeface="roboto"/>
              <a:ea typeface="roboto"/>
              <a:cs typeface="roboto"/>
            </a:endParaRPr>
          </a:p>
          <a:p>
            <a:pPr algn="l">
              <a:lnSpc>
                <a:spcPct val="150000"/>
              </a:lnSpc>
            </a:pPr>
            <a:r>
              <a:rPr lang="en-US" sz="2000" b="1">
                <a:solidFill>
                  <a:srgbClr val="000000"/>
                </a:solidFill>
                <a:latin typeface="roboto"/>
                <a:ea typeface="roboto"/>
                <a:cs typeface="roboto"/>
              </a:rPr>
              <a:t>11. Driving Success with Salesforce</a:t>
            </a:r>
          </a:p>
          <a:p>
            <a:pPr algn="l">
              <a:lnSpc>
                <a:spcPct val="150000"/>
              </a:lnSpc>
            </a:pPr>
            <a:r>
              <a:rPr lang="en-US" sz="2000" b="1">
                <a:solidFill>
                  <a:srgbClr val="000000"/>
                </a:solidFill>
                <a:latin typeface="roboto"/>
                <a:ea typeface="roboto"/>
                <a:cs typeface="roboto"/>
              </a:rPr>
              <a:t>12. Best Practices and Tips</a:t>
            </a:r>
          </a:p>
          <a:p>
            <a:pPr>
              <a:lnSpc>
                <a:spcPct val="150000"/>
              </a:lnSpc>
            </a:pPr>
            <a:r>
              <a:rPr lang="en-US" sz="2000" b="1">
                <a:solidFill>
                  <a:srgbClr val="000000"/>
                </a:solidFill>
                <a:latin typeface="roboto"/>
                <a:ea typeface="roboto"/>
                <a:cs typeface="roboto"/>
              </a:rPr>
              <a:t>13. Sending Emails in Salesforce</a:t>
            </a:r>
          </a:p>
          <a:p>
            <a:pPr>
              <a:lnSpc>
                <a:spcPct val="150000"/>
              </a:lnSpc>
            </a:pPr>
            <a:r>
              <a:rPr lang="en-US" sz="2000" b="1">
                <a:solidFill>
                  <a:srgbClr val="000000"/>
                </a:solidFill>
                <a:latin typeface="roboto"/>
                <a:ea typeface="roboto"/>
                <a:cs typeface="roboto"/>
              </a:rPr>
              <a:t>14. Adding Products to Salesforce</a:t>
            </a:r>
          </a:p>
          <a:p>
            <a:pPr>
              <a:lnSpc>
                <a:spcPct val="150000"/>
              </a:lnSpc>
            </a:pPr>
            <a:r>
              <a:rPr lang="en-US" sz="2000" b="1">
                <a:solidFill>
                  <a:srgbClr val="000000"/>
                </a:solidFill>
                <a:latin typeface="roboto"/>
                <a:ea typeface="roboto"/>
                <a:cs typeface="roboto"/>
              </a:rPr>
              <a:t>15. Creating a Quote in Salesforce</a:t>
            </a:r>
            <a:endParaRPr lang="en-US" sz="2000">
              <a:latin typeface="roboto"/>
              <a:ea typeface="roboto"/>
              <a:cs typeface="roboto"/>
            </a:endParaRPr>
          </a:p>
        </p:txBody>
      </p:sp>
    </p:spTree>
    <p:extLst>
      <p:ext uri="{BB962C8B-B14F-4D97-AF65-F5344CB8AC3E}">
        <p14:creationId xmlns:p14="http://schemas.microsoft.com/office/powerpoint/2010/main" val="144012561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33199" y="1429226"/>
            <a:ext cx="10315803" cy="2918731"/>
          </a:xfrm>
          <a:prstGeom prst="rect">
            <a:avLst/>
          </a:prstGeom>
          <a:noFill/>
          <a:ln/>
        </p:spPr>
        <p:txBody>
          <a:bodyPr wrap="square" lIns="91440" tIns="45720" rIns="91440" bIns="45720" rtlCol="0" anchor="t"/>
          <a:lstStyle/>
          <a:p>
            <a:pPr>
              <a:lnSpc>
                <a:spcPts val="6561"/>
              </a:lnSpc>
            </a:pPr>
            <a:r>
              <a:rPr lang="en-US" sz="5200" b="1">
                <a:solidFill>
                  <a:srgbClr val="000000"/>
                </a:solidFill>
                <a:latin typeface="p22-mackinac-pro"/>
                <a:ea typeface="p22-mackinac-pro"/>
                <a:cs typeface="p22-mackinac-pro" pitchFamily="34" charset="-120"/>
              </a:rPr>
              <a:t>Salesforce User Training: Mastering Email, Products, and Quotes</a:t>
            </a:r>
            <a:endParaRPr lang="en-US" sz="5200">
              <a:latin typeface="p22-mackinac-pro"/>
              <a:ea typeface="p22-mackinac-pro"/>
            </a:endParaRPr>
          </a:p>
        </p:txBody>
      </p:sp>
      <p:sp>
        <p:nvSpPr>
          <p:cNvPr id="5" name="Text 2"/>
          <p:cNvSpPr/>
          <p:nvPr/>
        </p:nvSpPr>
        <p:spPr>
          <a:xfrm>
            <a:off x="4324544" y="4591363"/>
            <a:ext cx="7960679" cy="2187638"/>
          </a:xfrm>
          <a:prstGeom prst="rect">
            <a:avLst/>
          </a:prstGeom>
          <a:noFill/>
          <a:ln/>
        </p:spPr>
        <p:txBody>
          <a:bodyPr wrap="square" lIns="91440" tIns="45720" rIns="91440" bIns="45720" rtlCol="0" anchor="t"/>
          <a:lstStyle/>
          <a:p>
            <a:pPr marL="0" indent="0">
              <a:lnSpc>
                <a:spcPts val="2799"/>
              </a:lnSpc>
              <a:buNone/>
            </a:pPr>
            <a:r>
              <a:rPr lang="en-US" sz="3200">
                <a:solidFill>
                  <a:srgbClr val="272525"/>
                </a:solidFill>
                <a:latin typeface="roboto"/>
                <a:ea typeface="Eudoxus Sans"/>
                <a:cs typeface="Eudoxus Sans" pitchFamily="34" charset="-120"/>
              </a:rPr>
              <a:t>Welcome to Salesforce User Training! In this presentation, we'll cover three essential topics: Sending Emails, Adding Products, and Creating Quotes.</a:t>
            </a:r>
            <a:endParaRPr lang="en-US" sz="3200">
              <a:latin typeface="roboto"/>
              <a:ea typeface="Eudoxus Sans"/>
            </a:endParaRPr>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2"/>
          <p:cNvSpPr/>
          <p:nvPr/>
        </p:nvSpPr>
        <p:spPr>
          <a:xfrm>
            <a:off x="2037993" y="712589"/>
            <a:ext cx="7749540" cy="694373"/>
          </a:xfrm>
          <a:prstGeom prst="rect">
            <a:avLst/>
          </a:prstGeom>
          <a:noFill/>
          <a:ln/>
        </p:spPr>
        <p:txBody>
          <a:bodyPr wrap="none" lIns="91440" tIns="45720" rIns="91440" bIns="45720" rtlCol="0" anchor="t"/>
          <a:lstStyle/>
          <a:p>
            <a:pPr marL="0" indent="0">
              <a:lnSpc>
                <a:spcPts val="5468"/>
              </a:lnSpc>
              <a:buNone/>
            </a:pPr>
            <a:r>
              <a:rPr lang="en-US" sz="4350" b="1">
                <a:solidFill>
                  <a:srgbClr val="000000"/>
                </a:solidFill>
                <a:latin typeface="p22-mackinac-pro"/>
                <a:ea typeface="p22-mackinac-pro"/>
                <a:cs typeface="p22-mackinac-pro" pitchFamily="34" charset="-120"/>
              </a:rPr>
              <a:t>13. Sending Emails in Salesforce</a:t>
            </a:r>
            <a:endParaRPr lang="en-US" sz="4350">
              <a:latin typeface="p22-mackinac-pro"/>
              <a:ea typeface="p22-mackinac-pro"/>
            </a:endParaRPr>
          </a:p>
        </p:txBody>
      </p:sp>
      <p:sp>
        <p:nvSpPr>
          <p:cNvPr id="10" name="Text 6"/>
          <p:cNvSpPr/>
          <p:nvPr/>
        </p:nvSpPr>
        <p:spPr>
          <a:xfrm flipH="1">
            <a:off x="1925640" y="1934231"/>
            <a:ext cx="872773" cy="102584"/>
          </a:xfrm>
          <a:prstGeom prst="rect">
            <a:avLst/>
          </a:prstGeom>
          <a:noFill/>
          <a:ln/>
        </p:spPr>
        <p:txBody>
          <a:bodyPr wrap="none" rtlCol="0" anchor="t"/>
          <a:lstStyle/>
          <a:p>
            <a:pPr marL="0" indent="0" algn="ctr">
              <a:lnSpc>
                <a:spcPts val="3281"/>
              </a:lnSpc>
              <a:buNone/>
            </a:pPr>
            <a:r>
              <a:rPr lang="en-US" sz="2624" b="1">
                <a:solidFill>
                  <a:srgbClr val="272525"/>
                </a:solidFill>
                <a:latin typeface="p22-mackinac-pro" pitchFamily="34" charset="0"/>
                <a:ea typeface="p22-mackinac-pro" pitchFamily="34" charset="-122"/>
                <a:cs typeface="p22-mackinac-pro" pitchFamily="34" charset="-120"/>
              </a:rPr>
              <a:t>1</a:t>
            </a:r>
            <a:endParaRPr lang="en-US" sz="2624"/>
          </a:p>
        </p:txBody>
      </p:sp>
      <p:sp>
        <p:nvSpPr>
          <p:cNvPr id="11" name="Text 7"/>
          <p:cNvSpPr/>
          <p:nvPr/>
        </p:nvSpPr>
        <p:spPr>
          <a:xfrm>
            <a:off x="3593306" y="1962388"/>
            <a:ext cx="2263140" cy="347186"/>
          </a:xfrm>
          <a:prstGeom prst="rect">
            <a:avLst/>
          </a:prstGeom>
          <a:noFill/>
          <a:ln/>
        </p:spPr>
        <p:txBody>
          <a:bodyPr wrap="none" lIns="91440" tIns="45720" rIns="91440" bIns="45720" rtlCol="0" anchor="t"/>
          <a:lstStyle/>
          <a:p>
            <a:pPr marL="0" indent="0" algn="l">
              <a:lnSpc>
                <a:spcPts val="2734"/>
              </a:lnSpc>
              <a:buNone/>
            </a:pPr>
            <a:r>
              <a:rPr lang="en-US" sz="2400" b="1">
                <a:solidFill>
                  <a:srgbClr val="272525"/>
                </a:solidFill>
                <a:latin typeface="roboto"/>
                <a:ea typeface="p22-mackinac-pro"/>
                <a:cs typeface="p22-mackinac-pro" pitchFamily="34" charset="-120"/>
              </a:rPr>
              <a:t>Email Templates</a:t>
            </a:r>
            <a:endParaRPr lang="en-US" sz="2400" b="1">
              <a:latin typeface="roboto"/>
              <a:ea typeface="p22-mackinac-pro"/>
              <a:cs typeface="roboto"/>
            </a:endParaRPr>
          </a:p>
        </p:txBody>
      </p:sp>
      <p:sp>
        <p:nvSpPr>
          <p:cNvPr id="12" name="Text 8"/>
          <p:cNvSpPr/>
          <p:nvPr/>
        </p:nvSpPr>
        <p:spPr>
          <a:xfrm>
            <a:off x="3593306" y="2313381"/>
            <a:ext cx="8999101" cy="929167"/>
          </a:xfrm>
          <a:prstGeom prst="rect">
            <a:avLst/>
          </a:prstGeom>
          <a:noFill/>
          <a:ln/>
        </p:spPr>
        <p:txBody>
          <a:bodyPr wrap="square" rtlCol="0" anchor="t"/>
          <a:lstStyle/>
          <a:p>
            <a:pPr marL="0" indent="0" algn="l">
              <a:lnSpc>
                <a:spcPts val="2799"/>
              </a:lnSpc>
              <a:buNone/>
            </a:pPr>
            <a:r>
              <a:rPr lang="en-US" sz="1750">
                <a:solidFill>
                  <a:srgbClr val="272525"/>
                </a:solidFill>
                <a:latin typeface="Eudoxus Sans" pitchFamily="34" charset="0"/>
                <a:ea typeface="Eudoxus Sans" pitchFamily="34" charset="-122"/>
                <a:cs typeface="Eudoxus Sans" pitchFamily="34" charset="-120"/>
              </a:rPr>
              <a:t>Create and customize pre-designed email templates to save time and ensure consistent messaging across your organization.</a:t>
            </a:r>
            <a:endParaRPr lang="en-US" sz="1750"/>
          </a:p>
        </p:txBody>
      </p:sp>
      <p:sp>
        <p:nvSpPr>
          <p:cNvPr id="15" name="Text 11"/>
          <p:cNvSpPr/>
          <p:nvPr/>
        </p:nvSpPr>
        <p:spPr>
          <a:xfrm>
            <a:off x="2275939" y="3136271"/>
            <a:ext cx="190500" cy="416481"/>
          </a:xfrm>
          <a:prstGeom prst="rect">
            <a:avLst/>
          </a:prstGeom>
          <a:noFill/>
          <a:ln/>
        </p:spPr>
        <p:txBody>
          <a:bodyPr wrap="none" rtlCol="0" anchor="t"/>
          <a:lstStyle/>
          <a:p>
            <a:pPr marL="0" indent="0" algn="ctr">
              <a:lnSpc>
                <a:spcPts val="3281"/>
              </a:lnSpc>
              <a:buNone/>
            </a:pPr>
            <a:r>
              <a:rPr lang="en-US" sz="2624" b="1">
                <a:solidFill>
                  <a:srgbClr val="272525"/>
                </a:solidFill>
                <a:latin typeface="p22-mackinac-pro" pitchFamily="34" charset="0"/>
                <a:ea typeface="p22-mackinac-pro" pitchFamily="34" charset="-122"/>
                <a:cs typeface="p22-mackinac-pro" pitchFamily="34" charset="-120"/>
              </a:rPr>
              <a:t>2</a:t>
            </a:r>
            <a:endParaRPr lang="en-US" sz="2624"/>
          </a:p>
        </p:txBody>
      </p:sp>
      <p:sp>
        <p:nvSpPr>
          <p:cNvPr id="16" name="Text 12"/>
          <p:cNvSpPr/>
          <p:nvPr/>
        </p:nvSpPr>
        <p:spPr>
          <a:xfrm>
            <a:off x="3538715" y="3238712"/>
            <a:ext cx="3399771" cy="1097812"/>
          </a:xfrm>
          <a:prstGeom prst="rect">
            <a:avLst/>
          </a:prstGeom>
          <a:noFill/>
          <a:ln/>
        </p:spPr>
        <p:txBody>
          <a:bodyPr wrap="none" lIns="91440" tIns="45720" rIns="91440" bIns="45720" rtlCol="0" anchor="t"/>
          <a:lstStyle/>
          <a:p>
            <a:pPr marL="0" indent="0" algn="l">
              <a:lnSpc>
                <a:spcPts val="2734"/>
              </a:lnSpc>
              <a:buNone/>
            </a:pPr>
            <a:r>
              <a:rPr lang="en-US" sz="2400" b="1">
                <a:solidFill>
                  <a:srgbClr val="272525"/>
                </a:solidFill>
                <a:latin typeface="roboto"/>
                <a:ea typeface="p22-mackinac-pro"/>
                <a:cs typeface="p22-mackinac-pro" pitchFamily="34" charset="-120"/>
              </a:rPr>
              <a:t>Contact and Lead Emails</a:t>
            </a:r>
            <a:endParaRPr lang="en-US" sz="2400">
              <a:latin typeface="roboto"/>
              <a:ea typeface="p22-mackinac-pro"/>
              <a:cs typeface="Calibri"/>
            </a:endParaRPr>
          </a:p>
        </p:txBody>
      </p:sp>
      <p:sp>
        <p:nvSpPr>
          <p:cNvPr id="17" name="Text 13"/>
          <p:cNvSpPr/>
          <p:nvPr/>
        </p:nvSpPr>
        <p:spPr>
          <a:xfrm>
            <a:off x="3538715" y="3698887"/>
            <a:ext cx="9053692" cy="1543316"/>
          </a:xfrm>
          <a:prstGeom prst="rect">
            <a:avLst/>
          </a:prstGeom>
          <a:noFill/>
          <a:ln/>
        </p:spPr>
        <p:txBody>
          <a:bodyPr wrap="square" rtlCol="0" anchor="t"/>
          <a:lstStyle/>
          <a:p>
            <a:pPr marL="0" indent="0" algn="l">
              <a:lnSpc>
                <a:spcPts val="2799"/>
              </a:lnSpc>
              <a:buNone/>
            </a:pPr>
            <a:r>
              <a:rPr lang="en-US" sz="1750">
                <a:solidFill>
                  <a:srgbClr val="272525"/>
                </a:solidFill>
                <a:latin typeface="Eudoxus Sans" pitchFamily="34" charset="0"/>
                <a:ea typeface="Eudoxus Sans" pitchFamily="34" charset="-122"/>
                <a:cs typeface="Eudoxus Sans" pitchFamily="34" charset="-120"/>
              </a:rPr>
              <a:t>Master the art of reaching out to contacts and leads directly through Salesforce, keeping track of all your communications in one place.</a:t>
            </a:r>
            <a:endParaRPr lang="en-US" sz="1750"/>
          </a:p>
        </p:txBody>
      </p:sp>
      <p:sp>
        <p:nvSpPr>
          <p:cNvPr id="20" name="Text 16"/>
          <p:cNvSpPr/>
          <p:nvPr/>
        </p:nvSpPr>
        <p:spPr>
          <a:xfrm>
            <a:off x="2272129" y="4521777"/>
            <a:ext cx="198120" cy="416481"/>
          </a:xfrm>
          <a:prstGeom prst="rect">
            <a:avLst/>
          </a:prstGeom>
          <a:noFill/>
          <a:ln/>
        </p:spPr>
        <p:txBody>
          <a:bodyPr wrap="none" rtlCol="0" anchor="t"/>
          <a:lstStyle/>
          <a:p>
            <a:pPr marL="0" indent="0" algn="ctr">
              <a:lnSpc>
                <a:spcPts val="3281"/>
              </a:lnSpc>
              <a:buNone/>
            </a:pPr>
            <a:r>
              <a:rPr lang="en-US" sz="2624" b="1">
                <a:solidFill>
                  <a:srgbClr val="272525"/>
                </a:solidFill>
                <a:latin typeface="p22-mackinac-pro" pitchFamily="34" charset="0"/>
                <a:ea typeface="p22-mackinac-pro" pitchFamily="34" charset="-122"/>
                <a:cs typeface="p22-mackinac-pro" pitchFamily="34" charset="-120"/>
              </a:rPr>
              <a:t>3</a:t>
            </a:r>
            <a:endParaRPr lang="en-US" sz="2624"/>
          </a:p>
        </p:txBody>
      </p:sp>
      <p:sp>
        <p:nvSpPr>
          <p:cNvPr id="21" name="Text 17"/>
          <p:cNvSpPr/>
          <p:nvPr/>
        </p:nvSpPr>
        <p:spPr>
          <a:xfrm>
            <a:off x="3552363" y="4528684"/>
            <a:ext cx="4141413" cy="715675"/>
          </a:xfrm>
          <a:prstGeom prst="rect">
            <a:avLst/>
          </a:prstGeom>
          <a:noFill/>
          <a:ln/>
        </p:spPr>
        <p:txBody>
          <a:bodyPr wrap="none" lIns="91440" tIns="45720" rIns="91440" bIns="45720" rtlCol="0" anchor="t"/>
          <a:lstStyle/>
          <a:p>
            <a:pPr marL="0" indent="0" algn="l">
              <a:lnSpc>
                <a:spcPts val="2734"/>
              </a:lnSpc>
              <a:buNone/>
            </a:pPr>
            <a:r>
              <a:rPr lang="en-US" sz="2400" b="1">
                <a:solidFill>
                  <a:srgbClr val="272525"/>
                </a:solidFill>
                <a:latin typeface="roboto"/>
                <a:ea typeface="p22-mackinac-pro"/>
                <a:cs typeface="p22-mackinac-pro" pitchFamily="34" charset="-120"/>
              </a:rPr>
              <a:t>Automated Email Campaigns</a:t>
            </a:r>
            <a:endParaRPr lang="en-US" sz="2400" b="1">
              <a:latin typeface="roboto"/>
              <a:ea typeface="p22-mackinac-pro"/>
              <a:cs typeface="roboto"/>
            </a:endParaRPr>
          </a:p>
        </p:txBody>
      </p:sp>
      <p:sp>
        <p:nvSpPr>
          <p:cNvPr id="22" name="Text 18"/>
          <p:cNvSpPr/>
          <p:nvPr/>
        </p:nvSpPr>
        <p:spPr>
          <a:xfrm>
            <a:off x="3538132" y="4885524"/>
            <a:ext cx="9054276" cy="2252999"/>
          </a:xfrm>
          <a:prstGeom prst="rect">
            <a:avLst/>
          </a:prstGeom>
          <a:noFill/>
          <a:ln/>
        </p:spPr>
        <p:txBody>
          <a:bodyPr wrap="square" rtlCol="0" anchor="t"/>
          <a:lstStyle/>
          <a:p>
            <a:pPr marL="0" indent="0" algn="l">
              <a:lnSpc>
                <a:spcPts val="2799"/>
              </a:lnSpc>
              <a:buNone/>
            </a:pPr>
            <a:r>
              <a:rPr lang="en-US" sz="1750">
                <a:solidFill>
                  <a:srgbClr val="272525"/>
                </a:solidFill>
                <a:latin typeface="Eudoxus Sans" pitchFamily="34" charset="0"/>
                <a:ea typeface="Eudoxus Sans" pitchFamily="34" charset="-122"/>
                <a:cs typeface="Eudoxus Sans" pitchFamily="34" charset="-120"/>
              </a:rPr>
              <a:t>Explore the power of marketing automation with Salesforce and unleash the full potential of your email campaigns.</a:t>
            </a:r>
            <a:endParaRPr lang="en-US" sz="1750"/>
          </a:p>
        </p:txBody>
      </p:sp>
      <p:sp>
        <p:nvSpPr>
          <p:cNvPr id="2" name="Text 16">
            <a:extLst>
              <a:ext uri="{FF2B5EF4-FFF2-40B4-BE49-F238E27FC236}">
                <a16:creationId xmlns:a16="http://schemas.microsoft.com/office/drawing/2014/main" id="{AB22D499-4EFD-106D-CCF9-253533D70E2D}"/>
              </a:ext>
            </a:extLst>
          </p:cNvPr>
          <p:cNvSpPr/>
          <p:nvPr/>
        </p:nvSpPr>
        <p:spPr>
          <a:xfrm>
            <a:off x="2272129" y="5982087"/>
            <a:ext cx="198120" cy="416481"/>
          </a:xfrm>
          <a:prstGeom prst="rect">
            <a:avLst/>
          </a:prstGeom>
          <a:noFill/>
          <a:ln/>
        </p:spPr>
        <p:txBody>
          <a:bodyPr wrap="none" lIns="91440" tIns="45720" rIns="91440" bIns="45720" rtlCol="0" anchor="t"/>
          <a:lstStyle/>
          <a:p>
            <a:pPr marL="0" indent="0" algn="ctr">
              <a:lnSpc>
                <a:spcPts val="3281"/>
              </a:lnSpc>
              <a:buNone/>
            </a:pPr>
            <a:r>
              <a:rPr lang="en-US" sz="2600" b="1">
                <a:solidFill>
                  <a:srgbClr val="272525"/>
                </a:solidFill>
                <a:latin typeface="p22-mackinac-pro"/>
                <a:ea typeface="p22-mackinac-pro"/>
              </a:rPr>
              <a:t>4</a:t>
            </a:r>
          </a:p>
        </p:txBody>
      </p:sp>
      <p:sp>
        <p:nvSpPr>
          <p:cNvPr id="3" name="TextBox 2">
            <a:extLst>
              <a:ext uri="{FF2B5EF4-FFF2-40B4-BE49-F238E27FC236}">
                <a16:creationId xmlns:a16="http://schemas.microsoft.com/office/drawing/2014/main" id="{035A6AD1-A71B-AE28-4846-1DD822E6BCCC}"/>
              </a:ext>
            </a:extLst>
          </p:cNvPr>
          <p:cNvSpPr txBox="1"/>
          <p:nvPr/>
        </p:nvSpPr>
        <p:spPr>
          <a:xfrm>
            <a:off x="3541594" y="6056193"/>
            <a:ext cx="50633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a:latin typeface="roboto"/>
                <a:ea typeface="roboto"/>
                <a:cs typeface="roboto"/>
              </a:rPr>
              <a:t>User guide </a:t>
            </a:r>
            <a:r>
              <a:rPr lang="fr-FR" sz="2400" b="1" err="1">
                <a:latin typeface="roboto"/>
                <a:ea typeface="roboto"/>
                <a:cs typeface="roboto"/>
              </a:rPr>
              <a:t>Send</a:t>
            </a:r>
            <a:r>
              <a:rPr lang="fr-FR" sz="2400" b="1">
                <a:latin typeface="roboto"/>
                <a:ea typeface="roboto"/>
                <a:cs typeface="roboto"/>
              </a:rPr>
              <a:t> Email</a:t>
            </a:r>
            <a:endParaRPr lang="en-US" sz="2400" b="1">
              <a:latin typeface="roboto"/>
              <a:ea typeface="roboto"/>
              <a:cs typeface="roboto"/>
            </a:endParaRPr>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0253-D04F-0501-FE3C-50BAC1E6B9A5}"/>
              </a:ext>
            </a:extLst>
          </p:cNvPr>
          <p:cNvSpPr>
            <a:spLocks noGrp="1"/>
          </p:cNvSpPr>
          <p:nvPr>
            <p:ph type="title"/>
          </p:nvPr>
        </p:nvSpPr>
        <p:spPr/>
        <p:txBody>
          <a:bodyPr>
            <a:normAutofit/>
          </a:bodyPr>
          <a:lstStyle/>
          <a:p>
            <a:r>
              <a:rPr lang="en-US" sz="4400" b="1">
                <a:solidFill>
                  <a:srgbClr val="000000"/>
                </a:solidFill>
                <a:ea typeface="+mj-lt"/>
                <a:cs typeface="+mj-lt"/>
              </a:rPr>
              <a:t>14. Adding Products to Salesforce</a:t>
            </a:r>
            <a:endParaRPr lang="en-US" sz="4400">
              <a:solidFill>
                <a:srgbClr val="000000"/>
              </a:solidFill>
              <a:ea typeface="+mj-lt"/>
              <a:cs typeface="+mj-lt"/>
            </a:endParaRPr>
          </a:p>
        </p:txBody>
      </p:sp>
      <p:graphicFrame>
        <p:nvGraphicFramePr>
          <p:cNvPr id="7" name="Content Placeholder 6">
            <a:extLst>
              <a:ext uri="{FF2B5EF4-FFF2-40B4-BE49-F238E27FC236}">
                <a16:creationId xmlns:a16="http://schemas.microsoft.com/office/drawing/2014/main" id="{1F15A9BD-64D0-F759-8010-8147E9F8F544}"/>
              </a:ext>
            </a:extLst>
          </p:cNvPr>
          <p:cNvGraphicFramePr>
            <a:graphicFrameLocks noGrp="1"/>
          </p:cNvGraphicFramePr>
          <p:nvPr>
            <p:ph idx="1"/>
            <p:extLst>
              <p:ext uri="{D42A27DB-BD31-4B8C-83A1-F6EECF244321}">
                <p14:modId xmlns:p14="http://schemas.microsoft.com/office/powerpoint/2010/main" val="1059482551"/>
              </p:ext>
            </p:extLst>
          </p:nvPr>
        </p:nvGraphicFramePr>
        <p:xfrm>
          <a:off x="784407" y="2829606"/>
          <a:ext cx="11468193" cy="3702488"/>
        </p:xfrm>
        <a:graphic>
          <a:graphicData uri="http://schemas.openxmlformats.org/drawingml/2006/table">
            <a:tbl>
              <a:tblPr firstRow="1" bandRow="1">
                <a:tableStyleId>{5C22544A-7EE6-4342-B048-85BDC9FD1C3A}</a:tableStyleId>
              </a:tblPr>
              <a:tblGrid>
                <a:gridCol w="3822731">
                  <a:extLst>
                    <a:ext uri="{9D8B030D-6E8A-4147-A177-3AD203B41FA5}">
                      <a16:colId xmlns:a16="http://schemas.microsoft.com/office/drawing/2014/main" val="3980196010"/>
                    </a:ext>
                  </a:extLst>
                </a:gridCol>
                <a:gridCol w="3822731">
                  <a:extLst>
                    <a:ext uri="{9D8B030D-6E8A-4147-A177-3AD203B41FA5}">
                      <a16:colId xmlns:a16="http://schemas.microsoft.com/office/drawing/2014/main" val="1281312792"/>
                    </a:ext>
                  </a:extLst>
                </a:gridCol>
                <a:gridCol w="3822731">
                  <a:extLst>
                    <a:ext uri="{9D8B030D-6E8A-4147-A177-3AD203B41FA5}">
                      <a16:colId xmlns:a16="http://schemas.microsoft.com/office/drawing/2014/main" val="2232607254"/>
                    </a:ext>
                  </a:extLst>
                </a:gridCol>
              </a:tblGrid>
              <a:tr h="980071">
                <a:tc>
                  <a:txBody>
                    <a:bodyPr/>
                    <a:lstStyle/>
                    <a:p>
                      <a:pPr lvl="0" algn="l">
                        <a:lnSpc>
                          <a:spcPct val="100000"/>
                        </a:lnSpc>
                        <a:spcBef>
                          <a:spcPts val="0"/>
                        </a:spcBef>
                        <a:spcAft>
                          <a:spcPts val="0"/>
                        </a:spcAft>
                        <a:buNone/>
                      </a:pPr>
                      <a:r>
                        <a:rPr lang="en-US" sz="2100" b="1" i="0" u="none" strike="noStrike" noProof="0">
                          <a:solidFill>
                            <a:schemeClr val="bg1"/>
                          </a:solidFill>
                          <a:latin typeface="Roboto"/>
                        </a:rPr>
                        <a:t>Product Catalog</a:t>
                      </a:r>
                      <a:endParaRPr lang="en-US" sz="2100" b="0" i="0" u="none" strike="noStrike" noProof="0">
                        <a:solidFill>
                          <a:schemeClr val="bg1"/>
                        </a:solidFill>
                        <a:latin typeface="Roboto"/>
                      </a:endParaRPr>
                    </a:p>
                  </a:txBody>
                  <a:tcPr/>
                </a:tc>
                <a:tc>
                  <a:txBody>
                    <a:bodyPr/>
                    <a:lstStyle/>
                    <a:p>
                      <a:pPr lvl="0" algn="l">
                        <a:lnSpc>
                          <a:spcPct val="100000"/>
                        </a:lnSpc>
                        <a:spcBef>
                          <a:spcPts val="0"/>
                        </a:spcBef>
                        <a:spcAft>
                          <a:spcPts val="0"/>
                        </a:spcAft>
                        <a:buNone/>
                      </a:pPr>
                      <a:r>
                        <a:rPr lang="en-US" sz="2100" b="1" i="0" u="none" strike="noStrike" noProof="0">
                          <a:solidFill>
                            <a:schemeClr val="bg1"/>
                          </a:solidFill>
                          <a:latin typeface="Roboto"/>
                        </a:rPr>
                        <a:t>Product management</a:t>
                      </a:r>
                    </a:p>
                    <a:p>
                      <a:pPr lvl="0">
                        <a:buNone/>
                      </a:pPr>
                      <a:endParaRPr lang="en-US">
                        <a:solidFill>
                          <a:schemeClr val="bg1"/>
                        </a:solidFill>
                      </a:endParaRPr>
                    </a:p>
                  </a:txBody>
                  <a:tcPr/>
                </a:tc>
                <a:tc>
                  <a:txBody>
                    <a:bodyPr/>
                    <a:lstStyle/>
                    <a:p>
                      <a:pPr lvl="0" algn="l">
                        <a:lnSpc>
                          <a:spcPct val="100000"/>
                        </a:lnSpc>
                        <a:spcBef>
                          <a:spcPts val="0"/>
                        </a:spcBef>
                        <a:spcAft>
                          <a:spcPts val="0"/>
                        </a:spcAft>
                        <a:buNone/>
                      </a:pPr>
                      <a:r>
                        <a:rPr lang="en-US" sz="2100" b="1" i="0" u="none" strike="noStrike" noProof="0">
                          <a:solidFill>
                            <a:schemeClr val="bg1"/>
                          </a:solidFill>
                          <a:latin typeface="Roboto"/>
                        </a:rPr>
                        <a:t>User guide</a:t>
                      </a:r>
                    </a:p>
                    <a:p>
                      <a:pPr lvl="0">
                        <a:buNone/>
                      </a:pPr>
                      <a:endParaRPr lang="en-US">
                        <a:solidFill>
                          <a:schemeClr val="bg1"/>
                        </a:solidFill>
                      </a:endParaRPr>
                    </a:p>
                  </a:txBody>
                  <a:tcPr/>
                </a:tc>
                <a:extLst>
                  <a:ext uri="{0D108BD9-81ED-4DB2-BD59-A6C34878D82A}">
                    <a16:rowId xmlns:a16="http://schemas.microsoft.com/office/drawing/2014/main" val="3673141822"/>
                  </a:ext>
                </a:extLst>
              </a:tr>
              <a:tr h="2722417">
                <a:tc>
                  <a:txBody>
                    <a:bodyPr/>
                    <a:lstStyle/>
                    <a:p>
                      <a:pPr lvl="0" algn="l">
                        <a:lnSpc>
                          <a:spcPct val="100000"/>
                        </a:lnSpc>
                        <a:spcBef>
                          <a:spcPts val="0"/>
                        </a:spcBef>
                        <a:spcAft>
                          <a:spcPts val="0"/>
                        </a:spcAft>
                        <a:buNone/>
                      </a:pPr>
                      <a:r>
                        <a:rPr lang="en-US" sz="1800" b="0" i="0" u="none" strike="noStrike" noProof="0">
                          <a:solidFill>
                            <a:srgbClr val="272525"/>
                          </a:solidFill>
                          <a:latin typeface="Roboto"/>
                        </a:rPr>
                        <a:t>Build an extensive product catalog in Salesforce, complete with detailed descriptions, pricing, and images for each item. </a:t>
                      </a:r>
                    </a:p>
                    <a:p>
                      <a:pPr lvl="0" algn="l">
                        <a:lnSpc>
                          <a:spcPct val="100000"/>
                        </a:lnSpc>
                        <a:spcBef>
                          <a:spcPts val="0"/>
                        </a:spcBef>
                        <a:spcAft>
                          <a:spcPts val="0"/>
                        </a:spcAft>
                        <a:buNone/>
                      </a:pPr>
                      <a:endParaRPr lang="en-US" sz="1800" b="0" i="0" u="none" strike="noStrike" noProof="0">
                        <a:solidFill>
                          <a:srgbClr val="272525"/>
                        </a:solidFill>
                      </a:endParaRPr>
                    </a:p>
                    <a:p>
                      <a:pPr lvl="0" algn="l">
                        <a:lnSpc>
                          <a:spcPct val="100000"/>
                        </a:lnSpc>
                        <a:spcBef>
                          <a:spcPts val="0"/>
                        </a:spcBef>
                        <a:spcAft>
                          <a:spcPts val="0"/>
                        </a:spcAft>
                        <a:buNone/>
                      </a:pPr>
                      <a:endParaRPr lang="en-US"/>
                    </a:p>
                  </a:txBody>
                  <a:tcPr/>
                </a:tc>
                <a:tc>
                  <a:txBody>
                    <a:bodyPr/>
                    <a:lstStyle/>
                    <a:p>
                      <a:pPr lvl="0" algn="l">
                        <a:lnSpc>
                          <a:spcPct val="100000"/>
                        </a:lnSpc>
                        <a:spcBef>
                          <a:spcPts val="0"/>
                        </a:spcBef>
                        <a:spcAft>
                          <a:spcPts val="0"/>
                        </a:spcAft>
                        <a:buNone/>
                      </a:pPr>
                      <a:r>
                        <a:rPr lang="en-US" sz="1800" b="0" i="0" u="none" strike="noStrike" noProof="0">
                          <a:solidFill>
                            <a:srgbClr val="272525"/>
                          </a:solidFill>
                        </a:rPr>
                        <a:t>In Salesforce you can add products and create different price books for the same products. </a:t>
                      </a:r>
                      <a:endParaRPr lang="en-US"/>
                    </a:p>
                    <a:p>
                      <a:pPr lvl="0" algn="l">
                        <a:lnSpc>
                          <a:spcPct val="100000"/>
                        </a:lnSpc>
                        <a:spcBef>
                          <a:spcPts val="0"/>
                        </a:spcBef>
                        <a:spcAft>
                          <a:spcPts val="0"/>
                        </a:spcAft>
                        <a:buNone/>
                      </a:pPr>
                      <a:r>
                        <a:rPr lang="en-US" sz="1800" b="0" i="0" u="none" strike="noStrike" noProof="0">
                          <a:solidFill>
                            <a:srgbClr val="272525"/>
                          </a:solidFill>
                        </a:rPr>
                        <a:t>Example: </a:t>
                      </a:r>
                      <a:endParaRPr lang="en-US"/>
                    </a:p>
                    <a:p>
                      <a:pPr marL="285750" lvl="0" indent="-285750" algn="l">
                        <a:lnSpc>
                          <a:spcPct val="100000"/>
                        </a:lnSpc>
                        <a:spcBef>
                          <a:spcPts val="0"/>
                        </a:spcBef>
                        <a:spcAft>
                          <a:spcPts val="0"/>
                        </a:spcAft>
                        <a:buFont typeface="Arial"/>
                        <a:buChar char="•"/>
                      </a:pPr>
                      <a:r>
                        <a:rPr lang="en-US" sz="1800" b="0" i="0" u="none" strike="noStrike" noProof="0">
                          <a:solidFill>
                            <a:srgbClr val="272525"/>
                          </a:solidFill>
                        </a:rPr>
                        <a:t>customer price book</a:t>
                      </a:r>
                      <a:endParaRPr lang="en-US"/>
                    </a:p>
                    <a:p>
                      <a:pPr marL="285750" lvl="0" indent="-285750" algn="l">
                        <a:lnSpc>
                          <a:spcPct val="100000"/>
                        </a:lnSpc>
                        <a:spcBef>
                          <a:spcPts val="0"/>
                        </a:spcBef>
                        <a:spcAft>
                          <a:spcPts val="0"/>
                        </a:spcAft>
                        <a:buFont typeface="Arial"/>
                        <a:buChar char="•"/>
                      </a:pPr>
                      <a:r>
                        <a:rPr lang="en-US" sz="1800" b="0" i="0" u="none" strike="noStrike" noProof="0">
                          <a:solidFill>
                            <a:srgbClr val="272525"/>
                          </a:solidFill>
                        </a:rPr>
                        <a:t>Reseller price book</a:t>
                      </a:r>
                      <a:endParaRPr lang="en-US"/>
                    </a:p>
                  </a:txBody>
                  <a:tcPr/>
                </a:tc>
                <a:tc>
                  <a:txBody>
                    <a:bodyPr/>
                    <a:lstStyle/>
                    <a:p>
                      <a:pPr lvl="0" algn="l">
                        <a:lnSpc>
                          <a:spcPct val="100000"/>
                        </a:lnSpc>
                        <a:spcBef>
                          <a:spcPts val="0"/>
                        </a:spcBef>
                        <a:spcAft>
                          <a:spcPts val="0"/>
                        </a:spcAft>
                        <a:buNone/>
                      </a:pPr>
                      <a:r>
                        <a:rPr lang="fr-FR" sz="2000" b="0" i="0" u="none" strike="noStrike" noProof="0">
                          <a:solidFill>
                            <a:srgbClr val="000000"/>
                          </a:solidFill>
                        </a:rPr>
                        <a:t>User guide </a:t>
                      </a:r>
                      <a:r>
                        <a:rPr lang="fr-FR" sz="2000" b="0" i="0" u="none" strike="noStrike" noProof="0" err="1">
                          <a:solidFill>
                            <a:srgbClr val="000000"/>
                          </a:solidFill>
                        </a:rPr>
                        <a:t>Add</a:t>
                      </a:r>
                      <a:r>
                        <a:rPr lang="fr-FR" sz="2000" b="0" i="0" u="none" strike="noStrike" noProof="0">
                          <a:solidFill>
                            <a:srgbClr val="000000"/>
                          </a:solidFill>
                        </a:rPr>
                        <a:t> Product and Price book:</a:t>
                      </a:r>
                      <a:endParaRPr lang="en-US"/>
                    </a:p>
                  </a:txBody>
                  <a:tcPr/>
                </a:tc>
                <a:extLst>
                  <a:ext uri="{0D108BD9-81ED-4DB2-BD59-A6C34878D82A}">
                    <a16:rowId xmlns:a16="http://schemas.microsoft.com/office/drawing/2014/main" val="1062633569"/>
                  </a:ext>
                </a:extLst>
              </a:tr>
            </a:tbl>
          </a:graphicData>
        </a:graphic>
      </p:graphicFrame>
      <p:sp>
        <p:nvSpPr>
          <p:cNvPr id="5" name="Slide Number Placeholder 4">
            <a:extLst>
              <a:ext uri="{FF2B5EF4-FFF2-40B4-BE49-F238E27FC236}">
                <a16:creationId xmlns:a16="http://schemas.microsoft.com/office/drawing/2014/main" id="{1687B26F-0C8D-48BD-682B-40C22A62C13E}"/>
              </a:ext>
            </a:extLst>
          </p:cNvPr>
          <p:cNvSpPr>
            <a:spLocks noGrp="1"/>
          </p:cNvSpPr>
          <p:nvPr>
            <p:ph type="sldNum" sz="quarter" idx="12"/>
          </p:nvPr>
        </p:nvSpPr>
        <p:spPr/>
        <p:txBody>
          <a:bodyPr/>
          <a:lstStyle/>
          <a:p>
            <a:fld id="{223E3E79-6AE7-4E99-B417-E53FC8573CC9}" type="slidenum">
              <a:rPr lang="fr-FR" smtClean="0"/>
              <a:t>22</a:t>
            </a:fld>
            <a:endParaRPr lang="fr-FR"/>
          </a:p>
        </p:txBody>
      </p:sp>
    </p:spTree>
    <p:extLst>
      <p:ext uri="{BB962C8B-B14F-4D97-AF65-F5344CB8AC3E}">
        <p14:creationId xmlns:p14="http://schemas.microsoft.com/office/powerpoint/2010/main" val="874797572"/>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604856" y="719300"/>
            <a:ext cx="8138160" cy="694373"/>
          </a:xfrm>
          <a:prstGeom prst="rect">
            <a:avLst/>
          </a:prstGeom>
          <a:noFill/>
          <a:ln/>
        </p:spPr>
        <p:txBody>
          <a:bodyPr wrap="none" lIns="91440" tIns="45720" rIns="91440" bIns="45720" rtlCol="0" anchor="t"/>
          <a:lstStyle/>
          <a:p>
            <a:pPr marL="0" indent="0">
              <a:lnSpc>
                <a:spcPts val="5468"/>
              </a:lnSpc>
              <a:buNone/>
            </a:pPr>
            <a:r>
              <a:rPr lang="en-US" sz="4350" b="1">
                <a:solidFill>
                  <a:srgbClr val="000000"/>
                </a:solidFill>
                <a:latin typeface="p22-mackinac-pro"/>
                <a:ea typeface="p22-mackinac-pro"/>
                <a:cs typeface="p22-mackinac-pro" pitchFamily="34" charset="-120"/>
              </a:rPr>
              <a:t>15. Creating a Quote in Salesforce</a:t>
            </a:r>
            <a:endParaRPr lang="en-US" sz="4350">
              <a:latin typeface="p22-mackinac-pro"/>
              <a:ea typeface="p22-mackinac-pro"/>
            </a:endParaRPr>
          </a:p>
        </p:txBody>
      </p:sp>
      <p:sp>
        <p:nvSpPr>
          <p:cNvPr id="6" name="Text 2"/>
          <p:cNvSpPr/>
          <p:nvPr/>
        </p:nvSpPr>
        <p:spPr>
          <a:xfrm>
            <a:off x="2037993" y="4316968"/>
            <a:ext cx="3295888" cy="694373"/>
          </a:xfrm>
          <a:prstGeom prst="rect">
            <a:avLst/>
          </a:prstGeom>
          <a:noFill/>
          <a:ln/>
        </p:spPr>
        <p:txBody>
          <a:bodyPr wrap="square" lIns="91440" tIns="45720" rIns="91440" bIns="45720" rtlCol="0" anchor="t"/>
          <a:lstStyle/>
          <a:p>
            <a:pPr marL="0" indent="0" algn="l">
              <a:lnSpc>
                <a:spcPts val="2734"/>
              </a:lnSpc>
              <a:buNone/>
            </a:pPr>
            <a:endParaRPr lang="en-US" sz="2150" b="1">
              <a:latin typeface="p22-mackinac-pro"/>
            </a:endParaRPr>
          </a:p>
        </p:txBody>
      </p:sp>
      <p:sp>
        <p:nvSpPr>
          <p:cNvPr id="7" name="Text 3"/>
          <p:cNvSpPr/>
          <p:nvPr/>
        </p:nvSpPr>
        <p:spPr>
          <a:xfrm>
            <a:off x="2037993" y="5233511"/>
            <a:ext cx="3295888" cy="2132409"/>
          </a:xfrm>
          <a:prstGeom prst="rect">
            <a:avLst/>
          </a:prstGeom>
          <a:noFill/>
          <a:ln/>
        </p:spPr>
        <p:txBody>
          <a:bodyPr wrap="square" lIns="91440" tIns="45720" rIns="91440" bIns="45720" rtlCol="0" anchor="t"/>
          <a:lstStyle/>
          <a:p>
            <a:pPr marL="0" indent="0" algn="l">
              <a:lnSpc>
                <a:spcPts val="2799"/>
              </a:lnSpc>
              <a:buNone/>
            </a:pPr>
            <a:endParaRPr lang="en-US" sz="1750">
              <a:latin typeface="Eudoxus Sans"/>
            </a:endParaRPr>
          </a:p>
        </p:txBody>
      </p:sp>
      <p:sp>
        <p:nvSpPr>
          <p:cNvPr id="9" name="Text 4"/>
          <p:cNvSpPr/>
          <p:nvPr/>
        </p:nvSpPr>
        <p:spPr>
          <a:xfrm>
            <a:off x="5667137" y="4317087"/>
            <a:ext cx="3296007" cy="694373"/>
          </a:xfrm>
          <a:prstGeom prst="rect">
            <a:avLst/>
          </a:prstGeom>
          <a:noFill/>
          <a:ln/>
        </p:spPr>
        <p:txBody>
          <a:bodyPr wrap="square" lIns="91440" tIns="45720" rIns="91440" bIns="45720" rtlCol="0" anchor="t"/>
          <a:lstStyle/>
          <a:p>
            <a:pPr marL="0" indent="0" algn="l">
              <a:lnSpc>
                <a:spcPts val="2734"/>
              </a:lnSpc>
              <a:buNone/>
            </a:pPr>
            <a:endParaRPr lang="en-US" sz="2150" b="1">
              <a:latin typeface="p22-mackinac-pro"/>
            </a:endParaRPr>
          </a:p>
        </p:txBody>
      </p:sp>
      <p:sp>
        <p:nvSpPr>
          <p:cNvPr id="10" name="Text 5"/>
          <p:cNvSpPr/>
          <p:nvPr/>
        </p:nvSpPr>
        <p:spPr>
          <a:xfrm>
            <a:off x="5667137" y="5233630"/>
            <a:ext cx="3296007" cy="1777008"/>
          </a:xfrm>
          <a:prstGeom prst="rect">
            <a:avLst/>
          </a:prstGeom>
          <a:noFill/>
          <a:ln/>
        </p:spPr>
        <p:txBody>
          <a:bodyPr wrap="square" lIns="91440" tIns="45720" rIns="91440" bIns="45720" rtlCol="0" anchor="t"/>
          <a:lstStyle/>
          <a:p>
            <a:pPr marL="0" indent="0" algn="l">
              <a:lnSpc>
                <a:spcPts val="2799"/>
              </a:lnSpc>
              <a:buNone/>
            </a:pPr>
            <a:endParaRPr lang="en-US" sz="1750">
              <a:latin typeface="Eudoxus Sans"/>
            </a:endParaRPr>
          </a:p>
        </p:txBody>
      </p:sp>
      <p:sp>
        <p:nvSpPr>
          <p:cNvPr id="12" name="Text 6"/>
          <p:cNvSpPr/>
          <p:nvPr/>
        </p:nvSpPr>
        <p:spPr>
          <a:xfrm>
            <a:off x="9296400" y="4317087"/>
            <a:ext cx="3296007" cy="694373"/>
          </a:xfrm>
          <a:prstGeom prst="rect">
            <a:avLst/>
          </a:prstGeom>
          <a:noFill/>
          <a:ln/>
        </p:spPr>
        <p:txBody>
          <a:bodyPr wrap="square" lIns="91440" tIns="45720" rIns="91440" bIns="45720" rtlCol="0" anchor="t"/>
          <a:lstStyle/>
          <a:p>
            <a:pPr marL="0" indent="0" algn="l">
              <a:lnSpc>
                <a:spcPts val="2734"/>
              </a:lnSpc>
              <a:buNone/>
            </a:pPr>
            <a:endParaRPr lang="en-US" sz="2150" b="1">
              <a:latin typeface="p22-mackinac-pro"/>
            </a:endParaRPr>
          </a:p>
        </p:txBody>
      </p:sp>
      <p:sp>
        <p:nvSpPr>
          <p:cNvPr id="13" name="Text 7"/>
          <p:cNvSpPr/>
          <p:nvPr/>
        </p:nvSpPr>
        <p:spPr>
          <a:xfrm>
            <a:off x="9296400" y="5233630"/>
            <a:ext cx="3296007" cy="1777008"/>
          </a:xfrm>
          <a:prstGeom prst="rect">
            <a:avLst/>
          </a:prstGeom>
          <a:noFill/>
          <a:ln/>
        </p:spPr>
        <p:txBody>
          <a:bodyPr wrap="square" lIns="91440" tIns="45720" rIns="91440" bIns="45720" rtlCol="0" anchor="t"/>
          <a:lstStyle/>
          <a:p>
            <a:pPr marL="0" indent="0" algn="l">
              <a:lnSpc>
                <a:spcPts val="2799"/>
              </a:lnSpc>
              <a:buNone/>
            </a:pPr>
            <a:endParaRPr lang="en-US" sz="1750">
              <a:latin typeface="Eudoxus Sans"/>
            </a:endParaRPr>
          </a:p>
        </p:txBody>
      </p:sp>
      <p:graphicFrame>
        <p:nvGraphicFramePr>
          <p:cNvPr id="16" name="Content Placeholder 15">
            <a:extLst>
              <a:ext uri="{FF2B5EF4-FFF2-40B4-BE49-F238E27FC236}">
                <a16:creationId xmlns:a16="http://schemas.microsoft.com/office/drawing/2014/main" id="{CD84D1C2-6267-9EF5-0AEA-4536CC2D79FD}"/>
              </a:ext>
            </a:extLst>
          </p:cNvPr>
          <p:cNvGraphicFramePr>
            <a:graphicFrameLocks noGrp="1"/>
          </p:cNvGraphicFramePr>
          <p:nvPr>
            <p:ph idx="1"/>
            <p:extLst>
              <p:ext uri="{D42A27DB-BD31-4B8C-83A1-F6EECF244321}">
                <p14:modId xmlns:p14="http://schemas.microsoft.com/office/powerpoint/2010/main" val="498413651"/>
              </p:ext>
            </p:extLst>
          </p:nvPr>
        </p:nvGraphicFramePr>
        <p:xfrm>
          <a:off x="961901" y="1662545"/>
          <a:ext cx="11280971" cy="5889237"/>
        </p:xfrm>
        <a:graphic>
          <a:graphicData uri="http://schemas.openxmlformats.org/drawingml/2006/table">
            <a:tbl>
              <a:tblPr firstRow="1" bandRow="1">
                <a:tableStyleId>{5C22544A-7EE6-4342-B048-85BDC9FD1C3A}</a:tableStyleId>
              </a:tblPr>
              <a:tblGrid>
                <a:gridCol w="3776705">
                  <a:extLst>
                    <a:ext uri="{9D8B030D-6E8A-4147-A177-3AD203B41FA5}">
                      <a16:colId xmlns:a16="http://schemas.microsoft.com/office/drawing/2014/main" val="4139014678"/>
                    </a:ext>
                  </a:extLst>
                </a:gridCol>
                <a:gridCol w="3443510">
                  <a:extLst>
                    <a:ext uri="{9D8B030D-6E8A-4147-A177-3AD203B41FA5}">
                      <a16:colId xmlns:a16="http://schemas.microsoft.com/office/drawing/2014/main" val="1618315757"/>
                    </a:ext>
                  </a:extLst>
                </a:gridCol>
                <a:gridCol w="4060756">
                  <a:extLst>
                    <a:ext uri="{9D8B030D-6E8A-4147-A177-3AD203B41FA5}">
                      <a16:colId xmlns:a16="http://schemas.microsoft.com/office/drawing/2014/main" val="1352701953"/>
                    </a:ext>
                  </a:extLst>
                </a:gridCol>
              </a:tblGrid>
              <a:tr h="1923789">
                <a:tc>
                  <a:txBody>
                    <a:bodyPr/>
                    <a:lstStyle/>
                    <a:p>
                      <a:endParaRPr lang="en-US"/>
                    </a:p>
                    <a:p>
                      <a:pPr lvl="0">
                        <a:buNone/>
                      </a:pPr>
                      <a:endParaRPr lang="en-US"/>
                    </a:p>
                    <a:p>
                      <a:pPr lvl="0">
                        <a:buNone/>
                      </a:pPr>
                      <a:endParaRPr lang="en-US"/>
                    </a:p>
                    <a:p>
                      <a:pPr lvl="0">
                        <a:buNone/>
                      </a:pPr>
                      <a:endParaRPr lang="en-US"/>
                    </a:p>
                    <a:p>
                      <a:pPr lvl="0">
                        <a:buNone/>
                      </a:pPr>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4962136"/>
                  </a:ext>
                </a:extLst>
              </a:tr>
              <a:tr h="648990">
                <a:tc>
                  <a:txBody>
                    <a:bodyPr/>
                    <a:lstStyle/>
                    <a:p>
                      <a:pPr lvl="0" algn="l">
                        <a:lnSpc>
                          <a:spcPct val="100000"/>
                        </a:lnSpc>
                        <a:spcBef>
                          <a:spcPts val="0"/>
                        </a:spcBef>
                        <a:spcAft>
                          <a:spcPts val="0"/>
                        </a:spcAft>
                        <a:buNone/>
                      </a:pPr>
                      <a:r>
                        <a:rPr lang="en-US" sz="2100" b="1" i="0" u="none" strike="noStrike" noProof="0">
                          <a:solidFill>
                            <a:srgbClr val="000000"/>
                          </a:solidFill>
                          <a:latin typeface="Roboto"/>
                        </a:rPr>
                        <a:t>Streamlined Quote Creation</a:t>
                      </a:r>
                      <a:endParaRPr lang="en-US" sz="2100" b="0" i="0" u="none" strike="noStrike" noProof="0">
                        <a:solidFill>
                          <a:srgbClr val="000000"/>
                        </a:solidFill>
                        <a:latin typeface="Roboto"/>
                      </a:endParaRPr>
                    </a:p>
                    <a:p>
                      <a:pPr lvl="0">
                        <a:buNone/>
                      </a:pPr>
                      <a:endParaRPr lang="en-US"/>
                    </a:p>
                  </a:txBody>
                  <a:tcPr/>
                </a:tc>
                <a:tc>
                  <a:txBody>
                    <a:bodyPr/>
                    <a:lstStyle/>
                    <a:p>
                      <a:pPr lvl="0" algn="l">
                        <a:lnSpc>
                          <a:spcPct val="100000"/>
                        </a:lnSpc>
                        <a:spcBef>
                          <a:spcPts val="0"/>
                        </a:spcBef>
                        <a:spcAft>
                          <a:spcPts val="0"/>
                        </a:spcAft>
                        <a:buNone/>
                      </a:pPr>
                      <a:r>
                        <a:rPr lang="en-US" sz="2100" b="1" i="0" u="none" strike="noStrike" noProof="0">
                          <a:solidFill>
                            <a:srgbClr val="000000"/>
                          </a:solidFill>
                          <a:latin typeface="Roboto"/>
                        </a:rPr>
                        <a:t>Quote management</a:t>
                      </a:r>
                      <a:endParaRPr lang="en-US" sz="2100" b="0" i="0" u="none" strike="noStrike" noProof="0">
                        <a:solidFill>
                          <a:srgbClr val="000000"/>
                        </a:solidFill>
                        <a:latin typeface="Roboto"/>
                      </a:endParaRPr>
                    </a:p>
                  </a:txBody>
                  <a:tcPr/>
                </a:tc>
                <a:tc>
                  <a:txBody>
                    <a:bodyPr/>
                    <a:lstStyle/>
                    <a:p>
                      <a:pPr lvl="0" algn="l">
                        <a:lnSpc>
                          <a:spcPct val="100000"/>
                        </a:lnSpc>
                        <a:spcBef>
                          <a:spcPts val="0"/>
                        </a:spcBef>
                        <a:spcAft>
                          <a:spcPts val="0"/>
                        </a:spcAft>
                        <a:buNone/>
                      </a:pPr>
                      <a:r>
                        <a:rPr lang="en-US" b="1"/>
                        <a:t>User guide</a:t>
                      </a:r>
                      <a:endParaRPr lang="en-US" sz="2100" b="1" i="0" u="none" strike="noStrike" noProof="0">
                        <a:solidFill>
                          <a:srgbClr val="000000"/>
                        </a:solidFill>
                        <a:latin typeface="Roboto"/>
                      </a:endParaRPr>
                    </a:p>
                  </a:txBody>
                  <a:tcPr/>
                </a:tc>
                <a:extLst>
                  <a:ext uri="{0D108BD9-81ED-4DB2-BD59-A6C34878D82A}">
                    <a16:rowId xmlns:a16="http://schemas.microsoft.com/office/drawing/2014/main" val="1153341473"/>
                  </a:ext>
                </a:extLst>
              </a:tr>
              <a:tr h="2850928">
                <a:tc>
                  <a:txBody>
                    <a:bodyPr/>
                    <a:lstStyle/>
                    <a:p>
                      <a:pPr lvl="0" algn="l">
                        <a:lnSpc>
                          <a:spcPct val="100000"/>
                        </a:lnSpc>
                        <a:spcBef>
                          <a:spcPts val="0"/>
                        </a:spcBef>
                        <a:spcAft>
                          <a:spcPts val="0"/>
                        </a:spcAft>
                        <a:buNone/>
                      </a:pPr>
                      <a:r>
                        <a:rPr lang="en-US" sz="1800" b="0" i="0" u="none" strike="noStrike" noProof="0">
                          <a:solidFill>
                            <a:srgbClr val="000000"/>
                          </a:solidFill>
                          <a:latin typeface="Roboto"/>
                        </a:rPr>
                        <a:t>Discover the step-by-step process of creating professional quotes in Salesforce, complete with product details, pricing, and terms.</a:t>
                      </a:r>
                      <a:endParaRPr lang="en-US" sz="1800" b="0" i="0" u="none" strike="noStrike" noProof="0">
                        <a:solidFill>
                          <a:srgbClr val="272525"/>
                        </a:solidFill>
                        <a:latin typeface="Segoe UI"/>
                      </a:endParaRPr>
                    </a:p>
                  </a:txBody>
                  <a:tcPr/>
                </a:tc>
                <a:tc>
                  <a:txBody>
                    <a:bodyPr/>
                    <a:lstStyle/>
                    <a:p>
                      <a:pPr lvl="0" algn="l">
                        <a:lnSpc>
                          <a:spcPct val="100000"/>
                        </a:lnSpc>
                        <a:spcBef>
                          <a:spcPts val="0"/>
                        </a:spcBef>
                        <a:spcAft>
                          <a:spcPts val="0"/>
                        </a:spcAft>
                        <a:buNone/>
                      </a:pPr>
                      <a:r>
                        <a:rPr lang="en-US" sz="1800" b="0" i="0" u="none" strike="noStrike" noProof="0">
                          <a:solidFill>
                            <a:srgbClr val="272525"/>
                          </a:solidFill>
                          <a:latin typeface="Segoe UI"/>
                        </a:rPr>
                        <a:t>Steps to create a quote:</a:t>
                      </a:r>
                    </a:p>
                    <a:p>
                      <a:pPr lvl="0" algn="l">
                        <a:lnSpc>
                          <a:spcPct val="100000"/>
                        </a:lnSpc>
                        <a:spcBef>
                          <a:spcPts val="0"/>
                        </a:spcBef>
                        <a:spcAft>
                          <a:spcPts val="0"/>
                        </a:spcAft>
                        <a:buNone/>
                      </a:pPr>
                      <a:endParaRPr lang="en-US" sz="2200" b="0" i="0" u="none" strike="noStrike" noProof="0">
                        <a:solidFill>
                          <a:srgbClr val="000000"/>
                        </a:solidFill>
                        <a:latin typeface="Segoe UI"/>
                      </a:endParaRPr>
                    </a:p>
                    <a:p>
                      <a:pPr marL="285750" lvl="0" indent="-285750" algn="l">
                        <a:lnSpc>
                          <a:spcPct val="100000"/>
                        </a:lnSpc>
                        <a:spcBef>
                          <a:spcPts val="0"/>
                        </a:spcBef>
                        <a:spcAft>
                          <a:spcPts val="0"/>
                        </a:spcAft>
                        <a:buFont typeface="Arial"/>
                        <a:buChar char="•"/>
                      </a:pPr>
                      <a:r>
                        <a:rPr lang="en-US" sz="1800" b="0" i="0" u="none" strike="noStrike" noProof="0">
                          <a:solidFill>
                            <a:srgbClr val="272525"/>
                          </a:solidFill>
                          <a:latin typeface="Segoe UI"/>
                        </a:rPr>
                        <a:t>Select an opportunity</a:t>
                      </a:r>
                    </a:p>
                    <a:p>
                      <a:pPr marL="285750" lvl="0" indent="-285750" algn="l">
                        <a:lnSpc>
                          <a:spcPct val="100000"/>
                        </a:lnSpc>
                        <a:spcBef>
                          <a:spcPts val="0"/>
                        </a:spcBef>
                        <a:spcAft>
                          <a:spcPts val="0"/>
                        </a:spcAft>
                        <a:buFont typeface="Arial"/>
                        <a:buChar char="•"/>
                      </a:pPr>
                      <a:r>
                        <a:rPr lang="en-US" sz="1800" b="0" i="0" u="none" strike="noStrike" noProof="0">
                          <a:solidFill>
                            <a:srgbClr val="272525"/>
                          </a:solidFill>
                          <a:latin typeface="Segoe UI"/>
                        </a:rPr>
                        <a:t>Add products</a:t>
                      </a:r>
                    </a:p>
                    <a:p>
                      <a:pPr marL="285750" lvl="0" indent="-285750" algn="l">
                        <a:lnSpc>
                          <a:spcPct val="100000"/>
                        </a:lnSpc>
                        <a:spcBef>
                          <a:spcPts val="0"/>
                        </a:spcBef>
                        <a:spcAft>
                          <a:spcPts val="0"/>
                        </a:spcAft>
                        <a:buFont typeface="Arial"/>
                        <a:buChar char="•"/>
                      </a:pPr>
                      <a:r>
                        <a:rPr lang="en-US" sz="1800" b="0" i="0" u="none" strike="noStrike" noProof="0">
                          <a:solidFill>
                            <a:srgbClr val="272525"/>
                          </a:solidFill>
                          <a:latin typeface="Segoe UI"/>
                        </a:rPr>
                        <a:t>Indicate prices, discounts and delivery charges</a:t>
                      </a:r>
                    </a:p>
                    <a:p>
                      <a:pPr marL="285750" lvl="0" indent="-285750" algn="l">
                        <a:lnSpc>
                          <a:spcPct val="100000"/>
                        </a:lnSpc>
                        <a:spcBef>
                          <a:spcPts val="0"/>
                        </a:spcBef>
                        <a:spcAft>
                          <a:spcPts val="0"/>
                        </a:spcAft>
                        <a:buFont typeface="Arial"/>
                        <a:buChar char="•"/>
                      </a:pPr>
                      <a:r>
                        <a:rPr lang="en-US" sz="1800" b="0" i="0" u="none" strike="noStrike" noProof="0">
                          <a:solidFill>
                            <a:srgbClr val="272525"/>
                          </a:solidFill>
                          <a:latin typeface="Segoe UI"/>
                        </a:rPr>
                        <a:t>Create a pdf document to give to the customer or send by e-mail</a:t>
                      </a:r>
                    </a:p>
                    <a:p>
                      <a:pPr lvl="0">
                        <a:buNone/>
                      </a:pPr>
                      <a:endParaRPr lang="en-US"/>
                    </a:p>
                  </a:txBody>
                  <a:tcPr/>
                </a:tc>
                <a:tc>
                  <a:txBody>
                    <a:bodyPr/>
                    <a:lstStyle/>
                    <a:p>
                      <a:pPr lvl="0" algn="l">
                        <a:lnSpc>
                          <a:spcPct val="100000"/>
                        </a:lnSpc>
                        <a:spcBef>
                          <a:spcPts val="0"/>
                        </a:spcBef>
                        <a:spcAft>
                          <a:spcPts val="0"/>
                        </a:spcAft>
                        <a:buNone/>
                      </a:pPr>
                      <a:r>
                        <a:rPr lang="fr-FR" sz="2400" b="0" i="0" u="none" strike="noStrike" noProof="0">
                          <a:solidFill>
                            <a:srgbClr val="000000"/>
                          </a:solidFill>
                        </a:rPr>
                        <a:t>User guide </a:t>
                      </a:r>
                      <a:r>
                        <a:rPr lang="fr-FR" sz="2400" b="0" i="0" u="none" strike="noStrike" noProof="0" err="1">
                          <a:solidFill>
                            <a:srgbClr val="000000"/>
                          </a:solidFill>
                        </a:rPr>
                        <a:t>Create</a:t>
                      </a:r>
                      <a:r>
                        <a:rPr lang="fr-FR" sz="2400" b="0" i="0" u="none" strike="noStrike" noProof="0">
                          <a:solidFill>
                            <a:srgbClr val="000000"/>
                          </a:solidFill>
                        </a:rPr>
                        <a:t> </a:t>
                      </a:r>
                      <a:r>
                        <a:rPr lang="fr-FR" sz="2400" b="0" i="0" u="none" strike="noStrike" noProof="0" err="1">
                          <a:solidFill>
                            <a:srgbClr val="000000"/>
                          </a:solidFill>
                        </a:rPr>
                        <a:t>Quote</a:t>
                      </a:r>
                      <a:r>
                        <a:rPr lang="fr-FR" sz="2400" b="0" i="0" u="none" strike="noStrike" noProof="0">
                          <a:solidFill>
                            <a:srgbClr val="000000"/>
                          </a:solidFill>
                        </a:rPr>
                        <a:t> : </a:t>
                      </a:r>
                      <a:endParaRPr lang="en-US" sz="1800" b="0" i="0" u="none" strike="noStrike" noProof="0">
                        <a:solidFill>
                          <a:srgbClr val="000000"/>
                        </a:solidFill>
                        <a:latin typeface="Roboto"/>
                      </a:endParaRPr>
                    </a:p>
                    <a:p>
                      <a:pPr lvl="0">
                        <a:buNone/>
                      </a:pPr>
                      <a:endParaRPr lang="en-US"/>
                    </a:p>
                  </a:txBody>
                  <a:tcPr/>
                </a:tc>
                <a:extLst>
                  <a:ext uri="{0D108BD9-81ED-4DB2-BD59-A6C34878D82A}">
                    <a16:rowId xmlns:a16="http://schemas.microsoft.com/office/drawing/2014/main" val="1867730765"/>
                  </a:ext>
                </a:extLst>
              </a:tr>
            </a:tbl>
          </a:graphicData>
        </a:graphic>
      </p:graphicFrame>
      <p:pic>
        <p:nvPicPr>
          <p:cNvPr id="17" name="Picture 16" descr="preencoded.png">
            <a:extLst>
              <a:ext uri="{FF2B5EF4-FFF2-40B4-BE49-F238E27FC236}">
                <a16:creationId xmlns:a16="http://schemas.microsoft.com/office/drawing/2014/main" id="{95999735-99F4-A9B5-0218-B8995F9ADAC5}"/>
              </a:ext>
            </a:extLst>
          </p:cNvPr>
          <p:cNvPicPr>
            <a:picLocks noChangeAspect="1"/>
          </p:cNvPicPr>
          <p:nvPr/>
        </p:nvPicPr>
        <p:blipFill>
          <a:blip r:embed="rId3"/>
          <a:stretch>
            <a:fillRect/>
          </a:stretch>
        </p:blipFill>
        <p:spPr>
          <a:xfrm>
            <a:off x="1097279" y="1777303"/>
            <a:ext cx="3390404" cy="1715663"/>
          </a:xfrm>
          <a:prstGeom prst="rect">
            <a:avLst/>
          </a:prstGeom>
        </p:spPr>
      </p:pic>
      <p:pic>
        <p:nvPicPr>
          <p:cNvPr id="18" name="Image 2" descr="preencoded.png">
            <a:extLst>
              <a:ext uri="{FF2B5EF4-FFF2-40B4-BE49-F238E27FC236}">
                <a16:creationId xmlns:a16="http://schemas.microsoft.com/office/drawing/2014/main" id="{7A8B5EE3-5FBC-25DA-D739-C879806B6D1A}"/>
              </a:ext>
            </a:extLst>
          </p:cNvPr>
          <p:cNvPicPr>
            <a:picLocks noChangeAspect="1"/>
          </p:cNvPicPr>
          <p:nvPr/>
        </p:nvPicPr>
        <p:blipFill>
          <a:blip r:embed="rId4"/>
          <a:stretch>
            <a:fillRect/>
          </a:stretch>
        </p:blipFill>
        <p:spPr>
          <a:xfrm>
            <a:off x="4812114" y="1827825"/>
            <a:ext cx="3204567" cy="1668906"/>
          </a:xfrm>
          <a:prstGeom prst="rect">
            <a:avLst/>
          </a:prstGeom>
        </p:spPr>
      </p:pic>
      <p:pic>
        <p:nvPicPr>
          <p:cNvPr id="19" name="Image 3" descr="preencoded.png">
            <a:extLst>
              <a:ext uri="{FF2B5EF4-FFF2-40B4-BE49-F238E27FC236}">
                <a16:creationId xmlns:a16="http://schemas.microsoft.com/office/drawing/2014/main" id="{DF7D70A0-B91B-7ED0-6DF8-361DFC239C24}"/>
              </a:ext>
            </a:extLst>
          </p:cNvPr>
          <p:cNvPicPr>
            <a:picLocks noChangeAspect="1"/>
          </p:cNvPicPr>
          <p:nvPr/>
        </p:nvPicPr>
        <p:blipFill>
          <a:blip r:embed="rId5"/>
          <a:stretch>
            <a:fillRect/>
          </a:stretch>
        </p:blipFill>
        <p:spPr>
          <a:xfrm>
            <a:off x="8449690" y="1756574"/>
            <a:ext cx="3368446" cy="17639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1170084" y="1138727"/>
            <a:ext cx="9701036" cy="1146967"/>
          </a:xfrm>
          <a:prstGeom prst="rect">
            <a:avLst/>
          </a:prstGeom>
          <a:noFill/>
          <a:ln/>
        </p:spPr>
        <p:txBody>
          <a:bodyPr wrap="square" rtlCol="0" anchor="t"/>
          <a:lstStyle/>
          <a:p>
            <a:pPr marL="0" indent="0">
              <a:lnSpc>
                <a:spcPts val="5468"/>
              </a:lnSpc>
              <a:buNone/>
            </a:pPr>
            <a:r>
              <a:rPr lang="en-US" sz="4374" b="1">
                <a:solidFill>
                  <a:srgbClr val="000000"/>
                </a:solidFill>
                <a:latin typeface="p22-mackinac-pro" pitchFamily="34" charset="0"/>
                <a:ea typeface="p22-mackinac-pro" pitchFamily="34" charset="-122"/>
                <a:cs typeface="p22-mackinac-pro" pitchFamily="34" charset="-120"/>
              </a:rPr>
              <a:t>Best Practices for Using Salesforce</a:t>
            </a:r>
            <a:endParaRPr lang="en-US" sz="4374"/>
          </a:p>
        </p:txBody>
      </p:sp>
      <p:sp>
        <p:nvSpPr>
          <p:cNvPr id="2" name="TextBox 1">
            <a:extLst>
              <a:ext uri="{FF2B5EF4-FFF2-40B4-BE49-F238E27FC236}">
                <a16:creationId xmlns:a16="http://schemas.microsoft.com/office/drawing/2014/main" id="{DCC7397B-0726-0DA8-180F-4795FF06AE6F}"/>
              </a:ext>
            </a:extLst>
          </p:cNvPr>
          <p:cNvSpPr txBox="1"/>
          <p:nvPr/>
        </p:nvSpPr>
        <p:spPr>
          <a:xfrm>
            <a:off x="3429000" y="2975066"/>
            <a:ext cx="8043453" cy="39600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ts val="2799"/>
              </a:lnSpc>
              <a:buFont typeface="Arial"/>
              <a:buChar char="•"/>
            </a:pPr>
            <a:r>
              <a:rPr lang="en-US" sz="2000">
                <a:solidFill>
                  <a:srgbClr val="272525"/>
                </a:solidFill>
                <a:latin typeface="roboto"/>
                <a:ea typeface="roboto"/>
                <a:cs typeface="Arial"/>
              </a:rPr>
              <a:t>Data Hygiene: Keep your Salesforce data clean and accurate.</a:t>
            </a:r>
          </a:p>
          <a:p>
            <a:pPr marL="342900" indent="-342900">
              <a:lnSpc>
                <a:spcPts val="2799"/>
              </a:lnSpc>
              <a:buFont typeface="Arial"/>
              <a:buChar char="•"/>
            </a:pPr>
            <a:r>
              <a:rPr lang="en-US" sz="2000">
                <a:solidFill>
                  <a:srgbClr val="272525"/>
                </a:solidFill>
                <a:latin typeface="roboto"/>
                <a:ea typeface="roboto"/>
                <a:cs typeface="Arial"/>
              </a:rPr>
              <a:t>Automation: Leverage workflows, process builders, and AI-powered tools.</a:t>
            </a:r>
          </a:p>
          <a:p>
            <a:pPr marL="342900" indent="-342900">
              <a:lnSpc>
                <a:spcPts val="2799"/>
              </a:lnSpc>
              <a:buFont typeface="Arial"/>
              <a:buChar char="•"/>
            </a:pPr>
            <a:r>
              <a:rPr lang="en-US" sz="2000">
                <a:solidFill>
                  <a:srgbClr val="272525"/>
                </a:solidFill>
                <a:latin typeface="roboto"/>
                <a:ea typeface="roboto"/>
                <a:cs typeface="Arial"/>
              </a:rPr>
              <a:t>Reporting &amp; Dashboards: Extract actionable insights from your Salesforce data.</a:t>
            </a:r>
          </a:p>
          <a:p>
            <a:pPr marL="342900" indent="-342900">
              <a:lnSpc>
                <a:spcPts val="2799"/>
              </a:lnSpc>
              <a:buFont typeface="Arial"/>
              <a:buChar char="•"/>
            </a:pPr>
            <a:r>
              <a:rPr lang="en-US" sz="2000">
                <a:solidFill>
                  <a:srgbClr val="272525"/>
                </a:solidFill>
                <a:latin typeface="roboto"/>
                <a:ea typeface="roboto"/>
                <a:cs typeface="Arial"/>
              </a:rPr>
              <a:t>Security: Implement robust security measures to protect sensitive information.</a:t>
            </a:r>
          </a:p>
          <a:p>
            <a:pPr marL="342900" indent="-342900" algn="l">
              <a:lnSpc>
                <a:spcPts val="2799"/>
              </a:lnSpc>
              <a:buFont typeface="Arial"/>
              <a:buChar char="•"/>
            </a:pPr>
            <a:endParaRPr lang="en-US">
              <a:solidFill>
                <a:srgbClr val="272525"/>
              </a:solidFill>
              <a:latin typeface="Arial"/>
              <a:cs typeface="Arial"/>
            </a:endParaRPr>
          </a:p>
          <a:p>
            <a:pPr marL="342900" indent="-342900">
              <a:lnSpc>
                <a:spcPts val="2799"/>
              </a:lnSpc>
              <a:buFont typeface="Arial"/>
              <a:buChar char="•"/>
            </a:pPr>
            <a:endParaRPr lang="en-US">
              <a:solidFill>
                <a:srgbClr val="272525"/>
              </a:solidFill>
              <a:latin typeface="Arial"/>
              <a:cs typeface="Arial"/>
            </a:endParaRPr>
          </a:p>
          <a:p>
            <a:pPr marL="342900" indent="-342900">
              <a:lnSpc>
                <a:spcPts val="2799"/>
              </a:lnSpc>
              <a:buFont typeface="Arial"/>
              <a:buChar char="•"/>
            </a:pPr>
            <a:endParaRPr lang="en-US">
              <a:solidFill>
                <a:srgbClr val="272525"/>
              </a:solidFill>
              <a:latin typeface="Arial"/>
              <a:cs typeface="Arial"/>
            </a:endParaRPr>
          </a:p>
          <a:p>
            <a:endParaRPr lang="en-US">
              <a:cs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564A01-9E7D-BEF6-D991-C9A3F691854A}"/>
              </a:ext>
            </a:extLst>
          </p:cNvPr>
          <p:cNvSpPr>
            <a:spLocks noGrp="1"/>
          </p:cNvSpPr>
          <p:nvPr>
            <p:ph type="ctrTitle"/>
          </p:nvPr>
        </p:nvSpPr>
        <p:spPr>
          <a:xfrm>
            <a:off x="1828800" y="2296258"/>
            <a:ext cx="11498892" cy="2086224"/>
          </a:xfrm>
        </p:spPr>
        <p:txBody>
          <a:bodyPr/>
          <a:lstStyle/>
          <a:p>
            <a:r>
              <a:rPr lang="en-US">
                <a:latin typeface="Calibri Light"/>
                <a:cs typeface="Calibri Light"/>
              </a:rPr>
              <a:t>Thank you for your trust!</a:t>
            </a:r>
            <a:endParaRPr lang="fr-FR">
              <a:ea typeface="Roboto"/>
              <a:cs typeface="Roboto"/>
            </a:endParaRPr>
          </a:p>
        </p:txBody>
      </p:sp>
      <p:sp>
        <p:nvSpPr>
          <p:cNvPr id="5" name="Sous-titre 2">
            <a:extLst>
              <a:ext uri="{FF2B5EF4-FFF2-40B4-BE49-F238E27FC236}">
                <a16:creationId xmlns:a16="http://schemas.microsoft.com/office/drawing/2014/main" id="{8C0A722D-CF90-A5F8-A6FB-E2276DC949A3}"/>
              </a:ext>
            </a:extLst>
          </p:cNvPr>
          <p:cNvSpPr txBox="1">
            <a:spLocks/>
          </p:cNvSpPr>
          <p:nvPr/>
        </p:nvSpPr>
        <p:spPr>
          <a:xfrm>
            <a:off x="152490" y="6583430"/>
            <a:ext cx="7269480" cy="831421"/>
          </a:xfrm>
          <a:prstGeom prst="rect">
            <a:avLst/>
          </a:prstGeom>
        </p:spPr>
        <p:txBody>
          <a:bodyPr vert="horz" lIns="109728" tIns="54864" rIns="109728" bIns="54864"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150">
                <a:latin typeface="Calibri"/>
                <a:ea typeface="Calibri"/>
                <a:cs typeface="Calibri"/>
              </a:rPr>
              <a:t>Responsible of Document: Samira MHAMSA, </a:t>
            </a:r>
            <a:r>
              <a:rPr lang="en-US" sz="2150" err="1">
                <a:latin typeface="Calibri"/>
                <a:ea typeface="Calibri"/>
                <a:cs typeface="Calibri"/>
              </a:rPr>
              <a:t>Dyhia</a:t>
            </a:r>
            <a:r>
              <a:rPr lang="en-US" sz="2150">
                <a:latin typeface="Calibri"/>
                <a:ea typeface="Calibri"/>
                <a:cs typeface="Calibri"/>
              </a:rPr>
              <a:t> AMOUR </a:t>
            </a:r>
            <a:endParaRPr lang="en-US" sz="2150">
              <a:latin typeface="Roboto"/>
              <a:ea typeface="Roboto"/>
              <a:cs typeface="Roboto"/>
            </a:endParaRPr>
          </a:p>
          <a:p>
            <a:pPr algn="l">
              <a:lnSpc>
                <a:spcPct val="100000"/>
              </a:lnSpc>
              <a:spcBef>
                <a:spcPts val="0"/>
              </a:spcBef>
            </a:pPr>
            <a:r>
              <a:rPr lang="en-US" sz="2150">
                <a:latin typeface="Calibri"/>
                <a:ea typeface="Calibri"/>
                <a:cs typeface="Calibri"/>
              </a:rPr>
              <a:t>Author:  </a:t>
            </a:r>
            <a:r>
              <a:rPr lang="en-US" sz="2150">
                <a:latin typeface="Roboto"/>
                <a:ea typeface="Roboto"/>
                <a:cs typeface="Roboto"/>
              </a:rPr>
              <a:t>Atif SATIF</a:t>
            </a:r>
          </a:p>
          <a:p>
            <a:pPr algn="l">
              <a:lnSpc>
                <a:spcPct val="100000"/>
              </a:lnSpc>
              <a:spcBef>
                <a:spcPts val="0"/>
              </a:spcBef>
            </a:pPr>
            <a:endParaRPr lang="en-US" sz="2150">
              <a:latin typeface="Calibri"/>
              <a:ea typeface="Roboto"/>
              <a:cs typeface="Calibri"/>
            </a:endParaRPr>
          </a:p>
          <a:p>
            <a:endParaRPr lang="fr-FR" sz="2880">
              <a:ea typeface="Roboto"/>
              <a:cs typeface="Roboto"/>
            </a:endParaRPr>
          </a:p>
        </p:txBody>
      </p:sp>
    </p:spTree>
    <p:extLst>
      <p:ext uri="{BB962C8B-B14F-4D97-AF65-F5344CB8AC3E}">
        <p14:creationId xmlns:p14="http://schemas.microsoft.com/office/powerpoint/2010/main" val="27896143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418DAC-8751-AD83-A8C0-A23B6C52EECC}"/>
              </a:ext>
            </a:extLst>
          </p:cNvPr>
          <p:cNvSpPr>
            <a:spLocks noGrp="1"/>
          </p:cNvSpPr>
          <p:nvPr>
            <p:ph type="sldNum" sz="quarter" idx="12"/>
          </p:nvPr>
        </p:nvSpPr>
        <p:spPr/>
        <p:txBody>
          <a:bodyPr/>
          <a:lstStyle/>
          <a:p>
            <a:fld id="{223E3E79-6AE7-4E99-B417-E53FC8573CC9}" type="slidenum">
              <a:rPr lang="fr-FR" smtClean="0"/>
              <a:t>3</a:t>
            </a:fld>
            <a:endParaRPr lang="fr-FR"/>
          </a:p>
        </p:txBody>
      </p:sp>
      <p:sp>
        <p:nvSpPr>
          <p:cNvPr id="5" name="TextBox 4">
            <a:extLst>
              <a:ext uri="{FF2B5EF4-FFF2-40B4-BE49-F238E27FC236}">
                <a16:creationId xmlns:a16="http://schemas.microsoft.com/office/drawing/2014/main" id="{0F6E0063-355A-D211-9E22-E4345B1380D5}"/>
              </a:ext>
            </a:extLst>
          </p:cNvPr>
          <p:cNvSpPr txBox="1"/>
          <p:nvPr/>
        </p:nvSpPr>
        <p:spPr>
          <a:xfrm>
            <a:off x="5939433" y="1862610"/>
            <a:ext cx="8558103"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200" b="1">
                <a:latin typeface="p22-mackinac-pro"/>
              </a:rPr>
              <a:t>Salesforce User Training: </a:t>
            </a:r>
            <a:r>
              <a:rPr lang="en-US" sz="5200" b="1" err="1">
                <a:latin typeface="p22-mackinac-pro"/>
              </a:rPr>
              <a:t>MaximisingYour</a:t>
            </a:r>
            <a:r>
              <a:rPr lang="en-US" sz="5200" b="1">
                <a:latin typeface="p22-mackinac-pro"/>
              </a:rPr>
              <a:t> CRM Experience</a:t>
            </a:r>
            <a:endParaRPr lang="en-US"/>
          </a:p>
        </p:txBody>
      </p:sp>
      <p:sp>
        <p:nvSpPr>
          <p:cNvPr id="6" name="TextBox 5">
            <a:extLst>
              <a:ext uri="{FF2B5EF4-FFF2-40B4-BE49-F238E27FC236}">
                <a16:creationId xmlns:a16="http://schemas.microsoft.com/office/drawing/2014/main" id="{CBBA8623-ACB2-0FD5-B28B-F224907845A9}"/>
              </a:ext>
            </a:extLst>
          </p:cNvPr>
          <p:cNvSpPr txBox="1"/>
          <p:nvPr/>
        </p:nvSpPr>
        <p:spPr>
          <a:xfrm>
            <a:off x="5998391" y="4856644"/>
            <a:ext cx="8101262"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72525"/>
                </a:solidFill>
                <a:latin typeface="roboto"/>
                <a:cs typeface="Arial"/>
              </a:rPr>
              <a:t>Looking to get the most out of your Salesforce experience? Join us to learn the basics of CRM, how to navigate Salesforce, and best practices for getting the most out of your platform.​</a:t>
            </a:r>
            <a:endParaRPr lang="en-US" sz="2800">
              <a:solidFill>
                <a:srgbClr val="272525"/>
              </a:solidFill>
              <a:latin typeface="roboto"/>
              <a:ea typeface="roboto"/>
              <a:cs typeface="Arial"/>
            </a:endParaRPr>
          </a:p>
          <a:p>
            <a:r>
              <a:rPr lang="en-US" sz="2400">
                <a:solidFill>
                  <a:srgbClr val="272525"/>
                </a:solidFill>
                <a:latin typeface="roboto"/>
                <a:cs typeface="Arial"/>
              </a:rPr>
              <a:t>​</a:t>
            </a:r>
            <a:endParaRPr lang="en-US" sz="2400">
              <a:solidFill>
                <a:srgbClr val="272525"/>
              </a:solidFill>
              <a:latin typeface="roboto"/>
              <a:ea typeface="roboto"/>
              <a:cs typeface="Arial"/>
            </a:endParaRPr>
          </a:p>
        </p:txBody>
      </p:sp>
      <p:pic>
        <p:nvPicPr>
          <p:cNvPr id="8" name="Image 1" descr="preencoded.png">
            <a:extLst>
              <a:ext uri="{FF2B5EF4-FFF2-40B4-BE49-F238E27FC236}">
                <a16:creationId xmlns:a16="http://schemas.microsoft.com/office/drawing/2014/main" id="{D5C6514C-4D0D-ED9B-70EF-54E323B5A226}"/>
              </a:ext>
            </a:extLst>
          </p:cNvPr>
          <p:cNvPicPr>
            <a:picLocks noChangeAspect="1"/>
          </p:cNvPicPr>
          <p:nvPr/>
        </p:nvPicPr>
        <p:blipFill>
          <a:blip r:embed="rId2"/>
          <a:stretch>
            <a:fillRect/>
          </a:stretch>
        </p:blipFill>
        <p:spPr>
          <a:xfrm>
            <a:off x="0" y="0"/>
            <a:ext cx="5486400" cy="8229600"/>
          </a:xfrm>
          <a:prstGeom prst="rect">
            <a:avLst/>
          </a:prstGeom>
        </p:spPr>
      </p:pic>
    </p:spTree>
    <p:extLst>
      <p:ext uri="{BB962C8B-B14F-4D97-AF65-F5344CB8AC3E}">
        <p14:creationId xmlns:p14="http://schemas.microsoft.com/office/powerpoint/2010/main" val="3605143947"/>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2037993" y="971431"/>
            <a:ext cx="6477000" cy="694373"/>
          </a:xfrm>
          <a:prstGeom prst="rect">
            <a:avLst/>
          </a:prstGeom>
          <a:noFill/>
          <a:ln/>
        </p:spPr>
        <p:txBody>
          <a:bodyPr wrap="none" lIns="91440" tIns="45720" rIns="91440" bIns="45720" rtlCol="0" anchor="t"/>
          <a:lstStyle/>
          <a:p>
            <a:pPr marL="0" indent="0">
              <a:lnSpc>
                <a:spcPts val="5468"/>
              </a:lnSpc>
              <a:buNone/>
            </a:pPr>
            <a:r>
              <a:rPr lang="en-US" sz="4350" b="1">
                <a:solidFill>
                  <a:srgbClr val="000000"/>
                </a:solidFill>
                <a:latin typeface="p22-mackinac-pro"/>
                <a:ea typeface="p22-mackinac-pro"/>
                <a:cs typeface="p22-mackinac-pro" pitchFamily="34" charset="-120"/>
              </a:rPr>
              <a:t>Introducing Salesforce</a:t>
            </a:r>
            <a:endParaRPr lang="en-US" sz="4350">
              <a:solidFill>
                <a:srgbClr val="000000"/>
              </a:solidFill>
              <a:latin typeface="Roboto"/>
              <a:ea typeface="Roboto"/>
              <a:cs typeface="Roboto"/>
            </a:endParaRPr>
          </a:p>
        </p:txBody>
      </p:sp>
      <p:pic>
        <p:nvPicPr>
          <p:cNvPr id="18" name="Image 0" descr="preencoded.png">
            <a:extLst>
              <a:ext uri="{FF2B5EF4-FFF2-40B4-BE49-F238E27FC236}">
                <a16:creationId xmlns:a16="http://schemas.microsoft.com/office/drawing/2014/main" id="{8B332D68-EBC0-C156-B4F4-9C3321BFE869}"/>
              </a:ext>
            </a:extLst>
          </p:cNvPr>
          <p:cNvPicPr>
            <a:picLocks noChangeAspect="1"/>
          </p:cNvPicPr>
          <p:nvPr/>
        </p:nvPicPr>
        <p:blipFill>
          <a:blip r:embed="rId3"/>
          <a:stretch>
            <a:fillRect/>
          </a:stretch>
        </p:blipFill>
        <p:spPr>
          <a:xfrm>
            <a:off x="2037993" y="2178963"/>
            <a:ext cx="3295888" cy="2036921"/>
          </a:xfrm>
          <a:prstGeom prst="rect">
            <a:avLst/>
          </a:prstGeom>
        </p:spPr>
      </p:pic>
      <p:pic>
        <p:nvPicPr>
          <p:cNvPr id="19" name="Image 1" descr="preencoded.png">
            <a:extLst>
              <a:ext uri="{FF2B5EF4-FFF2-40B4-BE49-F238E27FC236}">
                <a16:creationId xmlns:a16="http://schemas.microsoft.com/office/drawing/2014/main" id="{125BEA4C-FBA2-5523-B047-1F859669D0A6}"/>
              </a:ext>
            </a:extLst>
          </p:cNvPr>
          <p:cNvPicPr>
            <a:picLocks noChangeAspect="1"/>
          </p:cNvPicPr>
          <p:nvPr/>
        </p:nvPicPr>
        <p:blipFill>
          <a:blip r:embed="rId4"/>
          <a:stretch>
            <a:fillRect/>
          </a:stretch>
        </p:blipFill>
        <p:spPr>
          <a:xfrm>
            <a:off x="5667137" y="2178963"/>
            <a:ext cx="3296007" cy="2037040"/>
          </a:xfrm>
          <a:prstGeom prst="rect">
            <a:avLst/>
          </a:prstGeom>
        </p:spPr>
      </p:pic>
      <p:pic>
        <p:nvPicPr>
          <p:cNvPr id="20" name="Image 2" descr="preencoded.png">
            <a:extLst>
              <a:ext uri="{FF2B5EF4-FFF2-40B4-BE49-F238E27FC236}">
                <a16:creationId xmlns:a16="http://schemas.microsoft.com/office/drawing/2014/main" id="{9D7FBF1B-9D2A-1D74-5F23-BB8E2F9B5F5B}"/>
              </a:ext>
            </a:extLst>
          </p:cNvPr>
          <p:cNvPicPr>
            <a:picLocks noChangeAspect="1"/>
          </p:cNvPicPr>
          <p:nvPr/>
        </p:nvPicPr>
        <p:blipFill>
          <a:blip r:embed="rId5"/>
          <a:stretch>
            <a:fillRect/>
          </a:stretch>
        </p:blipFill>
        <p:spPr>
          <a:xfrm>
            <a:off x="9296400" y="2178963"/>
            <a:ext cx="3296007" cy="2037040"/>
          </a:xfrm>
          <a:prstGeom prst="rect">
            <a:avLst/>
          </a:prstGeom>
        </p:spPr>
      </p:pic>
      <p:sp>
        <p:nvSpPr>
          <p:cNvPr id="21" name="Text 3">
            <a:extLst>
              <a:ext uri="{FF2B5EF4-FFF2-40B4-BE49-F238E27FC236}">
                <a16:creationId xmlns:a16="http://schemas.microsoft.com/office/drawing/2014/main" id="{5771B4CB-8857-E9D5-0DD9-D6ED949E7CBB}"/>
              </a:ext>
            </a:extLst>
          </p:cNvPr>
          <p:cNvSpPr/>
          <p:nvPr/>
        </p:nvSpPr>
        <p:spPr>
          <a:xfrm>
            <a:off x="2037993" y="4607838"/>
            <a:ext cx="3295888" cy="694373"/>
          </a:xfrm>
          <a:prstGeom prst="rect">
            <a:avLst/>
          </a:prstGeom>
          <a:noFill/>
          <a:ln/>
        </p:spPr>
        <p:txBody>
          <a:bodyPr wrap="square" lIns="91440" tIns="45720" rIns="91440" bIns="45720" rtlCol="0" anchor="t"/>
          <a:lstStyle/>
          <a:p>
            <a:pPr marL="0" indent="0" algn="l">
              <a:lnSpc>
                <a:spcPts val="2734"/>
              </a:lnSpc>
              <a:buNone/>
            </a:pPr>
            <a:r>
              <a:rPr lang="en-US" sz="2150">
                <a:solidFill>
                  <a:srgbClr val="000000"/>
                </a:solidFill>
                <a:latin typeface="Roboto Slab"/>
                <a:ea typeface="Roboto Slab"/>
                <a:cs typeface="Roboto Slab"/>
              </a:rPr>
              <a:t>The global leader in CRM</a:t>
            </a:r>
          </a:p>
        </p:txBody>
      </p:sp>
      <p:sp>
        <p:nvSpPr>
          <p:cNvPr id="22" name="Text 4">
            <a:extLst>
              <a:ext uri="{FF2B5EF4-FFF2-40B4-BE49-F238E27FC236}">
                <a16:creationId xmlns:a16="http://schemas.microsoft.com/office/drawing/2014/main" id="{734A0902-4B50-6487-58BF-2B9D3D649067}"/>
              </a:ext>
            </a:extLst>
          </p:cNvPr>
          <p:cNvSpPr/>
          <p:nvPr/>
        </p:nvSpPr>
        <p:spPr>
          <a:xfrm>
            <a:off x="2037993" y="5524381"/>
            <a:ext cx="3295888" cy="2487811"/>
          </a:xfrm>
          <a:prstGeom prst="rect">
            <a:avLst/>
          </a:prstGeom>
          <a:noFill/>
          <a:ln/>
        </p:spPr>
        <p:txBody>
          <a:bodyPr wrap="square" lIns="91440" tIns="45720" rIns="91440" bIns="45720" rtlCol="0" anchor="t"/>
          <a:lstStyle/>
          <a:p>
            <a:pPr marL="0" indent="0" algn="l">
              <a:lnSpc>
                <a:spcPts val="2799"/>
              </a:lnSpc>
              <a:buNone/>
            </a:pPr>
            <a:r>
              <a:rPr lang="en-US" sz="1750">
                <a:solidFill>
                  <a:srgbClr val="000000"/>
                </a:solidFill>
                <a:latin typeface="Roboto"/>
                <a:ea typeface="Roboto"/>
                <a:cs typeface="Roboto"/>
              </a:rPr>
              <a:t>Salesforce is the most widely used customer relationship management platform in the world. It is used to improve collaboration between teams and to better understand customer expectations.</a:t>
            </a:r>
          </a:p>
        </p:txBody>
      </p:sp>
      <p:sp>
        <p:nvSpPr>
          <p:cNvPr id="23" name="Text 5">
            <a:extLst>
              <a:ext uri="{FF2B5EF4-FFF2-40B4-BE49-F238E27FC236}">
                <a16:creationId xmlns:a16="http://schemas.microsoft.com/office/drawing/2014/main" id="{4C0FF939-3F84-FA55-322F-3E453D1448F9}"/>
              </a:ext>
            </a:extLst>
          </p:cNvPr>
          <p:cNvSpPr/>
          <p:nvPr/>
        </p:nvSpPr>
        <p:spPr>
          <a:xfrm>
            <a:off x="5667137" y="4607957"/>
            <a:ext cx="3296007" cy="694373"/>
          </a:xfrm>
          <a:prstGeom prst="rect">
            <a:avLst/>
          </a:prstGeom>
          <a:noFill/>
          <a:ln/>
        </p:spPr>
        <p:txBody>
          <a:bodyPr wrap="square" lIns="91440" tIns="45720" rIns="91440" bIns="45720" rtlCol="0" anchor="t"/>
          <a:lstStyle/>
          <a:p>
            <a:pPr marL="0" indent="0" algn="l">
              <a:lnSpc>
                <a:spcPts val="2734"/>
              </a:lnSpc>
              <a:buNone/>
            </a:pPr>
            <a:r>
              <a:rPr lang="en-US" sz="2150" err="1">
                <a:solidFill>
                  <a:srgbClr val="000000"/>
                </a:solidFill>
                <a:latin typeface="Roboto Slab"/>
                <a:ea typeface="Roboto Slab"/>
                <a:cs typeface="Roboto Slab"/>
              </a:rPr>
              <a:t>Customisable</a:t>
            </a:r>
            <a:r>
              <a:rPr lang="en-US" sz="2150">
                <a:solidFill>
                  <a:srgbClr val="000000"/>
                </a:solidFill>
                <a:latin typeface="Roboto Slab"/>
                <a:ea typeface="Roboto Slab"/>
                <a:cs typeface="Roboto Slab"/>
              </a:rPr>
              <a:t> dashboard</a:t>
            </a:r>
          </a:p>
        </p:txBody>
      </p:sp>
      <p:sp>
        <p:nvSpPr>
          <p:cNvPr id="24" name="Text 6">
            <a:extLst>
              <a:ext uri="{FF2B5EF4-FFF2-40B4-BE49-F238E27FC236}">
                <a16:creationId xmlns:a16="http://schemas.microsoft.com/office/drawing/2014/main" id="{9266C0B4-DEBC-AF5F-68C6-ADEAF94DBCFA}"/>
              </a:ext>
            </a:extLst>
          </p:cNvPr>
          <p:cNvSpPr/>
          <p:nvPr/>
        </p:nvSpPr>
        <p:spPr>
          <a:xfrm>
            <a:off x="5667137" y="5524500"/>
            <a:ext cx="3296007" cy="2132409"/>
          </a:xfrm>
          <a:prstGeom prst="rect">
            <a:avLst/>
          </a:prstGeom>
          <a:noFill/>
          <a:ln/>
        </p:spPr>
        <p:txBody>
          <a:bodyPr wrap="square" lIns="91440" tIns="45720" rIns="91440" bIns="45720" rtlCol="0" anchor="t"/>
          <a:lstStyle/>
          <a:p>
            <a:pPr marL="0" indent="0" algn="l">
              <a:lnSpc>
                <a:spcPts val="2799"/>
              </a:lnSpc>
              <a:buNone/>
            </a:pPr>
            <a:r>
              <a:rPr lang="en-US" sz="1750">
                <a:solidFill>
                  <a:srgbClr val="000000"/>
                </a:solidFill>
                <a:latin typeface="Roboto"/>
                <a:ea typeface="Roboto"/>
                <a:cs typeface="Roboto"/>
              </a:rPr>
              <a:t>Easily track your company's performance, manage your sales activity in real time, and take advantage of predictive analysis to improve your customer relations.</a:t>
            </a:r>
          </a:p>
        </p:txBody>
      </p:sp>
      <p:sp>
        <p:nvSpPr>
          <p:cNvPr id="25" name="Text 7">
            <a:extLst>
              <a:ext uri="{FF2B5EF4-FFF2-40B4-BE49-F238E27FC236}">
                <a16:creationId xmlns:a16="http://schemas.microsoft.com/office/drawing/2014/main" id="{F6847354-1DD5-DC55-81D5-27F3353B1C83}"/>
              </a:ext>
            </a:extLst>
          </p:cNvPr>
          <p:cNvSpPr/>
          <p:nvPr/>
        </p:nvSpPr>
        <p:spPr>
          <a:xfrm>
            <a:off x="9296400" y="4607957"/>
            <a:ext cx="2499360" cy="347186"/>
          </a:xfrm>
          <a:prstGeom prst="rect">
            <a:avLst/>
          </a:prstGeom>
          <a:noFill/>
          <a:ln/>
        </p:spPr>
        <p:txBody>
          <a:bodyPr wrap="none" lIns="91440" tIns="45720" rIns="91440" bIns="45720" rtlCol="0" anchor="t"/>
          <a:lstStyle/>
          <a:p>
            <a:pPr marL="0" indent="0" algn="l">
              <a:lnSpc>
                <a:spcPts val="2734"/>
              </a:lnSpc>
              <a:buNone/>
            </a:pPr>
            <a:r>
              <a:rPr lang="en-US" sz="2150">
                <a:solidFill>
                  <a:srgbClr val="000000"/>
                </a:solidFill>
                <a:latin typeface="Roboto Slab"/>
                <a:ea typeface="Roboto Slab"/>
                <a:cs typeface="Roboto Slab"/>
              </a:rPr>
              <a:t>Application mobile</a:t>
            </a:r>
            <a:endParaRPr lang="en-US" sz="2150">
              <a:solidFill>
                <a:srgbClr val="000000"/>
              </a:solidFill>
              <a:latin typeface="Calibri" panose="020F0502020204030204"/>
              <a:ea typeface="Roboto Slab"/>
              <a:cs typeface="Calibri" panose="020F0502020204030204"/>
            </a:endParaRPr>
          </a:p>
        </p:txBody>
      </p:sp>
      <p:sp>
        <p:nvSpPr>
          <p:cNvPr id="26" name="Text 8">
            <a:extLst>
              <a:ext uri="{FF2B5EF4-FFF2-40B4-BE49-F238E27FC236}">
                <a16:creationId xmlns:a16="http://schemas.microsoft.com/office/drawing/2014/main" id="{498C20F8-6B3E-FBD8-5F02-2C4F89C88FDC}"/>
              </a:ext>
            </a:extLst>
          </p:cNvPr>
          <p:cNvSpPr/>
          <p:nvPr/>
        </p:nvSpPr>
        <p:spPr>
          <a:xfrm>
            <a:off x="9296400" y="5177314"/>
            <a:ext cx="3296007" cy="2132408"/>
          </a:xfrm>
          <a:prstGeom prst="rect">
            <a:avLst/>
          </a:prstGeom>
          <a:noFill/>
          <a:ln/>
        </p:spPr>
        <p:txBody>
          <a:bodyPr wrap="square" lIns="91440" tIns="45720" rIns="91440" bIns="45720" rtlCol="0" anchor="t"/>
          <a:lstStyle/>
          <a:p>
            <a:pPr marL="0" indent="0" algn="l">
              <a:lnSpc>
                <a:spcPts val="2799"/>
              </a:lnSpc>
              <a:buNone/>
            </a:pPr>
            <a:r>
              <a:rPr lang="en-US" sz="1750">
                <a:solidFill>
                  <a:srgbClr val="000000"/>
                </a:solidFill>
                <a:latin typeface="Roboto"/>
                <a:ea typeface="Roboto"/>
                <a:cs typeface="Roboto"/>
              </a:rPr>
              <a:t>With Salesforce Mobile, access your data on your mobile, even when you're on the move. Keep your customers in your pocket wherever you are.</a:t>
            </a:r>
          </a:p>
        </p:txBody>
      </p:sp>
    </p:spTree>
    <p:extLst>
      <p:ext uri="{BB962C8B-B14F-4D97-AF65-F5344CB8AC3E}">
        <p14:creationId xmlns:p14="http://schemas.microsoft.com/office/powerpoint/2010/main" val="403675100"/>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4" name="Text 1"/>
          <p:cNvSpPr/>
          <p:nvPr/>
        </p:nvSpPr>
        <p:spPr>
          <a:xfrm>
            <a:off x="2037993" y="863679"/>
            <a:ext cx="4443889" cy="694373"/>
          </a:xfrm>
          <a:prstGeom prst="rect">
            <a:avLst/>
          </a:prstGeom>
          <a:noFill/>
          <a:ln/>
        </p:spPr>
        <p:txBody>
          <a:bodyPr wrap="none" rtlCol="0" anchor="t"/>
          <a:lstStyle/>
          <a:p>
            <a:pPr marL="0" indent="0">
              <a:lnSpc>
                <a:spcPts val="5468"/>
              </a:lnSpc>
              <a:buNone/>
            </a:pPr>
            <a:r>
              <a:rPr lang="en-US" sz="4374" b="1">
                <a:solidFill>
                  <a:srgbClr val="000000"/>
                </a:solidFill>
                <a:latin typeface="p22-mackinac-pro" pitchFamily="34" charset="0"/>
                <a:ea typeface="p22-mackinac-pro" pitchFamily="34" charset="-122"/>
                <a:cs typeface="p22-mackinac-pro" pitchFamily="34" charset="-120"/>
              </a:rPr>
              <a:t>1. What is a CRM?</a:t>
            </a:r>
            <a:endParaRPr lang="en-US" sz="4374"/>
          </a:p>
        </p:txBody>
      </p:sp>
      <p:pic>
        <p:nvPicPr>
          <p:cNvPr id="5" name="Image 1" descr="preencoded.png"/>
          <p:cNvPicPr>
            <a:picLocks noChangeAspect="1"/>
          </p:cNvPicPr>
          <p:nvPr/>
        </p:nvPicPr>
        <p:blipFill>
          <a:blip r:embed="rId3"/>
          <a:stretch>
            <a:fillRect/>
          </a:stretch>
        </p:blipFill>
        <p:spPr>
          <a:xfrm>
            <a:off x="2037993" y="2002393"/>
            <a:ext cx="3295888" cy="2036921"/>
          </a:xfrm>
          <a:prstGeom prst="rect">
            <a:avLst/>
          </a:prstGeom>
        </p:spPr>
      </p:pic>
      <p:sp>
        <p:nvSpPr>
          <p:cNvPr id="6" name="Text 2"/>
          <p:cNvSpPr/>
          <p:nvPr/>
        </p:nvSpPr>
        <p:spPr>
          <a:xfrm>
            <a:off x="2037993" y="4316968"/>
            <a:ext cx="3295888" cy="694373"/>
          </a:xfrm>
          <a:prstGeom prst="rect">
            <a:avLst/>
          </a:prstGeom>
          <a:noFill/>
          <a:ln/>
        </p:spPr>
        <p:txBody>
          <a:bodyPr wrap="square" rtlCol="0" anchor="t"/>
          <a:lstStyle/>
          <a:p>
            <a:pPr marL="0" indent="0" algn="l">
              <a:lnSpc>
                <a:spcPts val="2734"/>
              </a:lnSpc>
              <a:buNone/>
            </a:pPr>
            <a:r>
              <a:rPr lang="en-US" sz="2187" b="1">
                <a:solidFill>
                  <a:srgbClr val="000000"/>
                </a:solidFill>
                <a:latin typeface="p22-mackinac-pro" pitchFamily="34" charset="0"/>
                <a:ea typeface="p22-mackinac-pro" pitchFamily="34" charset="-122"/>
                <a:cs typeface="p22-mackinac-pro" pitchFamily="34" charset="-120"/>
              </a:rPr>
              <a:t>Customer Relationship Management</a:t>
            </a:r>
            <a:endParaRPr lang="en-US" sz="2187"/>
          </a:p>
        </p:txBody>
      </p:sp>
      <p:sp>
        <p:nvSpPr>
          <p:cNvPr id="7" name="Text 3"/>
          <p:cNvSpPr/>
          <p:nvPr/>
        </p:nvSpPr>
        <p:spPr>
          <a:xfrm>
            <a:off x="2037993" y="5233511"/>
            <a:ext cx="3295888" cy="2132409"/>
          </a:xfrm>
          <a:prstGeom prst="rect">
            <a:avLst/>
          </a:prstGeom>
          <a:noFill/>
          <a:ln/>
        </p:spPr>
        <p:txBody>
          <a:bodyPr wrap="square" lIns="91440" tIns="45720" rIns="91440" bIns="45720" rtlCol="0" anchor="t"/>
          <a:lstStyle/>
          <a:p>
            <a:pPr>
              <a:lnSpc>
                <a:spcPts val="2799"/>
              </a:lnSpc>
            </a:pPr>
            <a:r>
              <a:rPr lang="en-US" sz="1750">
                <a:solidFill>
                  <a:srgbClr val="272525"/>
                </a:solidFill>
                <a:latin typeface="Eudoxus Sans"/>
                <a:ea typeface="Eudoxus Sans"/>
                <a:cs typeface="Eudoxus Sans" pitchFamily="34" charset="-120"/>
              </a:rPr>
              <a:t>A CRM is a software</a:t>
            </a:r>
            <a:r>
              <a:rPr lang="en-US" sz="1750">
                <a:solidFill>
                  <a:srgbClr val="272525"/>
                </a:solidFill>
                <a:latin typeface="Eudoxus Sans"/>
                <a:ea typeface="Eudoxus Sans" pitchFamily="34" charset="-122"/>
                <a:cs typeface="Eudoxus Sans" pitchFamily="34" charset="-120"/>
              </a:rPr>
              <a:t> that helps businesses manage interactions with customers and streamline processes to improve sales and customer satisfaction.</a:t>
            </a:r>
            <a:endParaRPr lang="en-US" sz="1750">
              <a:latin typeface="Eudoxus Sans"/>
            </a:endParaRPr>
          </a:p>
        </p:txBody>
      </p:sp>
      <p:pic>
        <p:nvPicPr>
          <p:cNvPr id="8" name="Image 2" descr="preencoded.png"/>
          <p:cNvPicPr>
            <a:picLocks noChangeAspect="1"/>
          </p:cNvPicPr>
          <p:nvPr/>
        </p:nvPicPr>
        <p:blipFill>
          <a:blip r:embed="rId4"/>
          <a:stretch>
            <a:fillRect/>
          </a:stretch>
        </p:blipFill>
        <p:spPr>
          <a:xfrm>
            <a:off x="5667137" y="2002393"/>
            <a:ext cx="3296007" cy="2037040"/>
          </a:xfrm>
          <a:prstGeom prst="rect">
            <a:avLst/>
          </a:prstGeom>
        </p:spPr>
      </p:pic>
      <p:sp>
        <p:nvSpPr>
          <p:cNvPr id="9" name="Text 4"/>
          <p:cNvSpPr/>
          <p:nvPr/>
        </p:nvSpPr>
        <p:spPr>
          <a:xfrm>
            <a:off x="5667137" y="4317087"/>
            <a:ext cx="3296007" cy="694373"/>
          </a:xfrm>
          <a:prstGeom prst="rect">
            <a:avLst/>
          </a:prstGeom>
          <a:noFill/>
          <a:ln/>
        </p:spPr>
        <p:txBody>
          <a:bodyPr wrap="square" rtlCol="0" anchor="t"/>
          <a:lstStyle/>
          <a:p>
            <a:pPr marL="0" indent="0" algn="l">
              <a:lnSpc>
                <a:spcPts val="2734"/>
              </a:lnSpc>
              <a:buNone/>
            </a:pPr>
            <a:r>
              <a:rPr lang="en-US" sz="2187" b="1">
                <a:solidFill>
                  <a:srgbClr val="000000"/>
                </a:solidFill>
                <a:latin typeface="p22-mackinac-pro" pitchFamily="34" charset="0"/>
                <a:ea typeface="p22-mackinac-pro" pitchFamily="34" charset="-122"/>
                <a:cs typeface="p22-mackinac-pro" pitchFamily="34" charset="-120"/>
              </a:rPr>
              <a:t>Managing Customer Information</a:t>
            </a:r>
            <a:endParaRPr lang="en-US" sz="2187"/>
          </a:p>
        </p:txBody>
      </p:sp>
      <p:sp>
        <p:nvSpPr>
          <p:cNvPr id="10" name="Text 5"/>
          <p:cNvSpPr/>
          <p:nvPr/>
        </p:nvSpPr>
        <p:spPr>
          <a:xfrm>
            <a:off x="5667137" y="5233630"/>
            <a:ext cx="3296007" cy="1777008"/>
          </a:xfrm>
          <a:prstGeom prst="rect">
            <a:avLst/>
          </a:prstGeom>
          <a:noFill/>
          <a:ln/>
        </p:spPr>
        <p:txBody>
          <a:bodyPr wrap="square" rtlCol="0" anchor="t"/>
          <a:lstStyle/>
          <a:p>
            <a:pPr marL="0" indent="0" algn="l">
              <a:lnSpc>
                <a:spcPts val="2799"/>
              </a:lnSpc>
              <a:buNone/>
            </a:pPr>
            <a:r>
              <a:rPr lang="en-US" sz="1750">
                <a:solidFill>
                  <a:srgbClr val="272525"/>
                </a:solidFill>
                <a:latin typeface="Eudoxus Sans" pitchFamily="34" charset="0"/>
                <a:ea typeface="Eudoxus Sans" pitchFamily="34" charset="-122"/>
                <a:cs typeface="Eudoxus Sans" pitchFamily="34" charset="-120"/>
              </a:rPr>
              <a:t>CRM tools help businesses keep track of customer data, such as contact information, communication history, and specific preferences or needs.</a:t>
            </a:r>
            <a:endParaRPr lang="en-US" sz="1750"/>
          </a:p>
        </p:txBody>
      </p:sp>
      <p:pic>
        <p:nvPicPr>
          <p:cNvPr id="11" name="Image 3" descr="preencoded.png"/>
          <p:cNvPicPr>
            <a:picLocks noChangeAspect="1"/>
          </p:cNvPicPr>
          <p:nvPr/>
        </p:nvPicPr>
        <p:blipFill>
          <a:blip r:embed="rId5"/>
          <a:stretch>
            <a:fillRect/>
          </a:stretch>
        </p:blipFill>
        <p:spPr>
          <a:xfrm>
            <a:off x="9296400" y="2002393"/>
            <a:ext cx="3296007" cy="2037040"/>
          </a:xfrm>
          <a:prstGeom prst="rect">
            <a:avLst/>
          </a:prstGeom>
        </p:spPr>
      </p:pic>
      <p:sp>
        <p:nvSpPr>
          <p:cNvPr id="12" name="Text 6"/>
          <p:cNvSpPr/>
          <p:nvPr/>
        </p:nvSpPr>
        <p:spPr>
          <a:xfrm>
            <a:off x="9296400" y="4317087"/>
            <a:ext cx="3296007" cy="694373"/>
          </a:xfrm>
          <a:prstGeom prst="rect">
            <a:avLst/>
          </a:prstGeom>
          <a:noFill/>
          <a:ln/>
        </p:spPr>
        <p:txBody>
          <a:bodyPr wrap="square" rtlCol="0" anchor="t"/>
          <a:lstStyle/>
          <a:p>
            <a:pPr marL="0" indent="0" algn="l">
              <a:lnSpc>
                <a:spcPts val="2734"/>
              </a:lnSpc>
              <a:buNone/>
            </a:pPr>
            <a:r>
              <a:rPr lang="en-US" sz="2187" b="1">
                <a:solidFill>
                  <a:srgbClr val="000000"/>
                </a:solidFill>
                <a:latin typeface="p22-mackinac-pro" pitchFamily="34" charset="0"/>
                <a:ea typeface="p22-mackinac-pro" pitchFamily="34" charset="-122"/>
                <a:cs typeface="p22-mackinac-pro" pitchFamily="34" charset="-120"/>
              </a:rPr>
              <a:t>Tracking Sales and Progress</a:t>
            </a:r>
            <a:endParaRPr lang="en-US" sz="2187"/>
          </a:p>
        </p:txBody>
      </p:sp>
      <p:sp>
        <p:nvSpPr>
          <p:cNvPr id="13" name="Text 7"/>
          <p:cNvSpPr/>
          <p:nvPr/>
        </p:nvSpPr>
        <p:spPr>
          <a:xfrm>
            <a:off x="9296400" y="5233630"/>
            <a:ext cx="3296007" cy="1777008"/>
          </a:xfrm>
          <a:prstGeom prst="rect">
            <a:avLst/>
          </a:prstGeom>
          <a:noFill/>
          <a:ln/>
        </p:spPr>
        <p:txBody>
          <a:bodyPr wrap="square" rtlCol="0" anchor="t"/>
          <a:lstStyle/>
          <a:p>
            <a:pPr marL="0" indent="0" algn="l">
              <a:lnSpc>
                <a:spcPts val="2799"/>
              </a:lnSpc>
              <a:buNone/>
            </a:pPr>
            <a:r>
              <a:rPr lang="en-US" sz="1750">
                <a:solidFill>
                  <a:srgbClr val="272525"/>
                </a:solidFill>
                <a:latin typeface="Eudoxus Sans" pitchFamily="34" charset="0"/>
                <a:ea typeface="Eudoxus Sans" pitchFamily="34" charset="-122"/>
                <a:cs typeface="Eudoxus Sans" pitchFamily="34" charset="-120"/>
              </a:rPr>
              <a:t>CRMs also track sales activity and progress toward revenue goals, providing insights and analytics to help businesses make data-driven decisions.</a:t>
            </a: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1"/>
          <p:cNvSpPr/>
          <p:nvPr/>
        </p:nvSpPr>
        <p:spPr>
          <a:xfrm>
            <a:off x="838585" y="543919"/>
            <a:ext cx="6477000" cy="694373"/>
          </a:xfrm>
          <a:prstGeom prst="rect">
            <a:avLst/>
          </a:prstGeom>
          <a:noFill/>
          <a:ln/>
        </p:spPr>
        <p:txBody>
          <a:bodyPr wrap="none" rtlCol="0" anchor="t"/>
          <a:lstStyle/>
          <a:p>
            <a:pPr marL="0" indent="0">
              <a:lnSpc>
                <a:spcPts val="5468"/>
              </a:lnSpc>
              <a:buNone/>
            </a:pPr>
            <a:r>
              <a:rPr lang="en-US" sz="4374" b="1">
                <a:solidFill>
                  <a:srgbClr val="000000"/>
                </a:solidFill>
                <a:latin typeface="p22-mackinac-pro" pitchFamily="34" charset="0"/>
                <a:ea typeface="p22-mackinac-pro" pitchFamily="34" charset="-122"/>
                <a:cs typeface="p22-mackinac-pro" pitchFamily="34" charset="-120"/>
              </a:rPr>
              <a:t>2. The Power of Salesforce</a:t>
            </a:r>
            <a:endParaRPr lang="en-US" sz="4374"/>
          </a:p>
        </p:txBody>
      </p:sp>
      <p:sp>
        <p:nvSpPr>
          <p:cNvPr id="6" name="Text 3"/>
          <p:cNvSpPr/>
          <p:nvPr/>
        </p:nvSpPr>
        <p:spPr>
          <a:xfrm>
            <a:off x="1751461" y="1562356"/>
            <a:ext cx="3444240" cy="347186"/>
          </a:xfrm>
          <a:prstGeom prst="rect">
            <a:avLst/>
          </a:prstGeom>
          <a:noFill/>
          <a:ln/>
        </p:spPr>
        <p:txBody>
          <a:bodyPr wrap="none" lIns="91440" tIns="45720" rIns="91440" bIns="45720" rtlCol="0" anchor="t"/>
          <a:lstStyle/>
          <a:p>
            <a:pPr>
              <a:lnSpc>
                <a:spcPts val="2734"/>
              </a:lnSpc>
            </a:pPr>
            <a:r>
              <a:rPr lang="en-US" sz="2150" b="1">
                <a:solidFill>
                  <a:srgbClr val="272525"/>
                </a:solidFill>
                <a:latin typeface="p22-mackinac-pro"/>
                <a:ea typeface="p22-mackinac-pro"/>
                <a:cs typeface="p22-mackinac-pro" pitchFamily="34" charset="-120"/>
              </a:rPr>
              <a:t>Superior</a:t>
            </a:r>
            <a:r>
              <a:rPr lang="en-US" sz="2150" b="1">
                <a:solidFill>
                  <a:srgbClr val="272525"/>
                </a:solidFill>
                <a:latin typeface="p22-mackinac-pro"/>
                <a:ea typeface="p22-mackinac-pro" pitchFamily="34" charset="-122"/>
                <a:cs typeface="p22-mackinac-pro" pitchFamily="34" charset="-120"/>
              </a:rPr>
              <a:t> Customizability</a:t>
            </a:r>
            <a:endParaRPr lang="en-US" sz="2150">
              <a:latin typeface="p22-mackinac-pro"/>
            </a:endParaRPr>
          </a:p>
        </p:txBody>
      </p:sp>
      <p:sp>
        <p:nvSpPr>
          <p:cNvPr id="7" name="Text 4"/>
          <p:cNvSpPr/>
          <p:nvPr/>
        </p:nvSpPr>
        <p:spPr>
          <a:xfrm>
            <a:off x="1751460" y="1977333"/>
            <a:ext cx="8363633" cy="839716"/>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Salesforce offers unparalleled customization options, allowing businesses to tailor their CRM to their specific needs and make the most of their data.</a:t>
            </a:r>
            <a:endParaRPr lang="en-US" sz="1750"/>
          </a:p>
        </p:txBody>
      </p:sp>
      <p:sp>
        <p:nvSpPr>
          <p:cNvPr id="9" name="Text 6"/>
          <p:cNvSpPr/>
          <p:nvPr/>
        </p:nvSpPr>
        <p:spPr>
          <a:xfrm>
            <a:off x="3660282" y="2975519"/>
            <a:ext cx="2872740" cy="347186"/>
          </a:xfrm>
          <a:prstGeom prst="rect">
            <a:avLst/>
          </a:prstGeom>
          <a:noFill/>
          <a:ln/>
        </p:spPr>
        <p:txBody>
          <a:bodyPr wrap="none" lIns="91440" tIns="45720" rIns="91440" bIns="45720" rtlCol="0" anchor="t"/>
          <a:lstStyle/>
          <a:p>
            <a:pPr>
              <a:lnSpc>
                <a:spcPts val="2734"/>
              </a:lnSpc>
            </a:pPr>
            <a:r>
              <a:rPr lang="en-US" sz="2150" b="1">
                <a:solidFill>
                  <a:srgbClr val="272525"/>
                </a:solidFill>
                <a:latin typeface="p22-mackinac-pro"/>
                <a:ea typeface="p22-mackinac-pro"/>
                <a:cs typeface="p22-mackinac-pro" pitchFamily="34" charset="-120"/>
              </a:rPr>
              <a:t>Seamless</a:t>
            </a:r>
            <a:r>
              <a:rPr lang="en-US" sz="2150" b="1">
                <a:solidFill>
                  <a:srgbClr val="272525"/>
                </a:solidFill>
                <a:latin typeface="p22-mackinac-pro"/>
                <a:ea typeface="p22-mackinac-pro" pitchFamily="34" charset="-122"/>
                <a:cs typeface="p22-mackinac-pro" pitchFamily="34" charset="-120"/>
              </a:rPr>
              <a:t> Integration</a:t>
            </a:r>
            <a:endParaRPr lang="en-US" sz="2150">
              <a:latin typeface="p22-mackinac-pro"/>
            </a:endParaRPr>
          </a:p>
        </p:txBody>
      </p:sp>
      <p:sp>
        <p:nvSpPr>
          <p:cNvPr id="10" name="Text 7"/>
          <p:cNvSpPr/>
          <p:nvPr/>
        </p:nvSpPr>
        <p:spPr>
          <a:xfrm>
            <a:off x="3660282" y="3366745"/>
            <a:ext cx="8256754" cy="1100973"/>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With a comprehensive suite of products and integrations with over 4,000 apps, Salesforce provides a seamless and scalable solution for businesses of any size.</a:t>
            </a:r>
            <a:endParaRPr lang="en-US" sz="1750"/>
          </a:p>
        </p:txBody>
      </p:sp>
      <p:sp>
        <p:nvSpPr>
          <p:cNvPr id="12" name="Text 9"/>
          <p:cNvSpPr/>
          <p:nvPr/>
        </p:nvSpPr>
        <p:spPr>
          <a:xfrm>
            <a:off x="5420936" y="4354330"/>
            <a:ext cx="3550920" cy="347186"/>
          </a:xfrm>
          <a:prstGeom prst="rect">
            <a:avLst/>
          </a:prstGeom>
          <a:noFill/>
          <a:ln/>
        </p:spPr>
        <p:txBody>
          <a:bodyPr wrap="none" rtlCol="0" anchor="t"/>
          <a:lstStyle/>
          <a:p>
            <a:pPr marL="0" indent="0">
              <a:lnSpc>
                <a:spcPts val="2734"/>
              </a:lnSpc>
              <a:buNone/>
            </a:pPr>
            <a:r>
              <a:rPr lang="en-US" sz="2187" b="1">
                <a:solidFill>
                  <a:srgbClr val="272525"/>
                </a:solidFill>
                <a:latin typeface="p22-mackinac-pro" pitchFamily="34" charset="0"/>
                <a:ea typeface="p22-mackinac-pro" pitchFamily="34" charset="-122"/>
                <a:cs typeface="p22-mackinac-pro" pitchFamily="34" charset="-120"/>
              </a:rPr>
              <a:t>Industry-Leading Security</a:t>
            </a:r>
            <a:endParaRPr lang="en-US" sz="2187"/>
          </a:p>
        </p:txBody>
      </p:sp>
      <p:sp>
        <p:nvSpPr>
          <p:cNvPr id="13" name="Text 10"/>
          <p:cNvSpPr/>
          <p:nvPr/>
        </p:nvSpPr>
        <p:spPr>
          <a:xfrm>
            <a:off x="5420936" y="4757432"/>
            <a:ext cx="7282978" cy="745572"/>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Salesforce is dedicated to maintaining the highest standards of security, ensuring that all sensitive data is protected and secure</a:t>
            </a:r>
            <a:endParaRPr lang="en-US" sz="1750"/>
          </a:p>
        </p:txBody>
      </p:sp>
      <p:sp>
        <p:nvSpPr>
          <p:cNvPr id="15" name="Text 12"/>
          <p:cNvSpPr/>
          <p:nvPr/>
        </p:nvSpPr>
        <p:spPr>
          <a:xfrm>
            <a:off x="6724116" y="5613114"/>
            <a:ext cx="5455722" cy="394688"/>
          </a:xfrm>
          <a:prstGeom prst="rect">
            <a:avLst/>
          </a:prstGeom>
          <a:noFill/>
          <a:ln/>
        </p:spPr>
        <p:txBody>
          <a:bodyPr wrap="none" rtlCol="0" anchor="t"/>
          <a:lstStyle/>
          <a:p>
            <a:pPr marL="0" indent="0">
              <a:lnSpc>
                <a:spcPts val="2734"/>
              </a:lnSpc>
              <a:buNone/>
            </a:pPr>
            <a:r>
              <a:rPr lang="en-US" sz="2187" b="1">
                <a:solidFill>
                  <a:srgbClr val="272525"/>
                </a:solidFill>
                <a:latin typeface="p22-mackinac-pro" pitchFamily="34" charset="0"/>
                <a:ea typeface="p22-mackinac-pro" pitchFamily="34" charset="-122"/>
                <a:cs typeface="p22-mackinac-pro" pitchFamily="34" charset="-120"/>
              </a:rPr>
              <a:t>Constant Innovation</a:t>
            </a:r>
            <a:endParaRPr lang="en-US" sz="2187"/>
          </a:p>
        </p:txBody>
      </p:sp>
      <p:sp>
        <p:nvSpPr>
          <p:cNvPr id="16" name="Text 13"/>
          <p:cNvSpPr/>
          <p:nvPr/>
        </p:nvSpPr>
        <p:spPr>
          <a:xfrm>
            <a:off x="6724116" y="6004342"/>
            <a:ext cx="7793617" cy="1005970"/>
          </a:xfrm>
          <a:prstGeom prst="rect">
            <a:avLst/>
          </a:prstGeom>
          <a:noFill/>
          <a:ln/>
        </p:spPr>
        <p:txBody>
          <a:bodyPr wrap="square" rtlCol="0" anchor="t"/>
          <a:lstStyle/>
          <a:p>
            <a:pPr marL="0" indent="0">
              <a:lnSpc>
                <a:spcPts val="2799"/>
              </a:lnSpc>
              <a:buNone/>
            </a:pPr>
            <a:r>
              <a:rPr lang="en-US" sz="1750">
                <a:solidFill>
                  <a:srgbClr val="272525"/>
                </a:solidFill>
                <a:latin typeface="Eudoxus Sans" pitchFamily="34" charset="0"/>
                <a:ea typeface="Eudoxus Sans" pitchFamily="34" charset="-122"/>
                <a:cs typeface="Eudoxus Sans" pitchFamily="34" charset="-120"/>
              </a:rPr>
              <a:t>Salesforce continues to innovate, introducing new features and capabilities to keep businesses ahead of the curve and at the forefront of their industries.</a:t>
            </a:r>
            <a:endParaRPr lang="en-US" sz="1750"/>
          </a:p>
        </p:txBody>
      </p:sp>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1"/>
          <p:cNvSpPr/>
          <p:nvPr/>
        </p:nvSpPr>
        <p:spPr>
          <a:xfrm>
            <a:off x="571711" y="828642"/>
            <a:ext cx="7329985" cy="577527"/>
          </a:xfrm>
          <a:prstGeom prst="rect">
            <a:avLst/>
          </a:prstGeom>
          <a:noFill/>
          <a:ln/>
        </p:spPr>
        <p:txBody>
          <a:bodyPr wrap="none" lIns="91440" tIns="45720" rIns="91440" bIns="45720" rtlCol="0" anchor="t"/>
          <a:lstStyle/>
          <a:p>
            <a:pPr marL="0" indent="0">
              <a:lnSpc>
                <a:spcPts val="4440"/>
              </a:lnSpc>
              <a:buNone/>
            </a:pPr>
            <a:r>
              <a:rPr lang="en-US" sz="3550" b="1">
                <a:solidFill>
                  <a:srgbClr val="000000"/>
                </a:solidFill>
                <a:latin typeface="roboto"/>
                <a:ea typeface="p22-mackinac-pro"/>
                <a:cs typeface="p22-mackinac-pro" pitchFamily="34" charset="-120"/>
              </a:rPr>
              <a:t>3. Getting Started with Salesforce</a:t>
            </a:r>
            <a:endParaRPr lang="en-US" sz="3550">
              <a:latin typeface="roboto"/>
              <a:ea typeface="p22-mackinac-pro"/>
              <a:cs typeface="roboto"/>
            </a:endParaRPr>
          </a:p>
        </p:txBody>
      </p:sp>
      <p:sp>
        <p:nvSpPr>
          <p:cNvPr id="9" name="Text 6"/>
          <p:cNvSpPr/>
          <p:nvPr/>
        </p:nvSpPr>
        <p:spPr>
          <a:xfrm>
            <a:off x="642282" y="2263463"/>
            <a:ext cx="5260607" cy="297863"/>
          </a:xfrm>
          <a:prstGeom prst="rect">
            <a:avLst/>
          </a:prstGeom>
          <a:noFill/>
          <a:ln/>
        </p:spPr>
        <p:txBody>
          <a:bodyPr wrap="none" lIns="91440" tIns="45720" rIns="91440" bIns="45720" rtlCol="0" anchor="t"/>
          <a:lstStyle/>
          <a:p>
            <a:pPr>
              <a:lnSpc>
                <a:spcPts val="2220"/>
              </a:lnSpc>
            </a:pPr>
            <a:r>
              <a:rPr lang="en-US" sz="2000" b="1">
                <a:solidFill>
                  <a:srgbClr val="272525"/>
                </a:solidFill>
                <a:latin typeface="roboto"/>
                <a:ea typeface="p22-mackinac-pro"/>
                <a:cs typeface="p22-mackinac-pro" pitchFamily="34" charset="-120"/>
              </a:rPr>
              <a:t>Creating a Salesforce edition account</a:t>
            </a:r>
            <a:endParaRPr lang="en-US" sz="2000">
              <a:latin typeface="roboto"/>
              <a:ea typeface="p22-mackinac-pro"/>
            </a:endParaRPr>
          </a:p>
        </p:txBody>
      </p:sp>
      <p:sp>
        <p:nvSpPr>
          <p:cNvPr id="10" name="Text 7"/>
          <p:cNvSpPr/>
          <p:nvPr/>
        </p:nvSpPr>
        <p:spPr>
          <a:xfrm>
            <a:off x="642282" y="2709118"/>
            <a:ext cx="8113514" cy="722013"/>
          </a:xfrm>
          <a:prstGeom prst="rect">
            <a:avLst/>
          </a:prstGeom>
          <a:noFill/>
          <a:ln/>
        </p:spPr>
        <p:txBody>
          <a:bodyPr wrap="square" lIns="91440" tIns="45720" rIns="91440" bIns="45720" rtlCol="0" anchor="t"/>
          <a:lstStyle/>
          <a:p>
            <a:pPr marL="0" indent="0" algn="l">
              <a:lnSpc>
                <a:spcPts val="2273"/>
              </a:lnSpc>
              <a:buNone/>
            </a:pPr>
            <a:r>
              <a:rPr lang="en-US">
                <a:solidFill>
                  <a:srgbClr val="272525"/>
                </a:solidFill>
                <a:latin typeface="roboto"/>
                <a:ea typeface="Eudoxus Sans"/>
                <a:cs typeface="Eudoxus Sans" pitchFamily="34" charset="-120"/>
              </a:rPr>
              <a:t>Start by registering for a Salesforce account, choosing the right edition for your business and creating a custom domain.</a:t>
            </a:r>
            <a:endParaRPr lang="en-US">
              <a:latin typeface="roboto"/>
              <a:ea typeface="Eudoxus Sans"/>
            </a:endParaRPr>
          </a:p>
        </p:txBody>
      </p:sp>
      <p:sp>
        <p:nvSpPr>
          <p:cNvPr id="14" name="Text 11"/>
          <p:cNvSpPr/>
          <p:nvPr/>
        </p:nvSpPr>
        <p:spPr>
          <a:xfrm>
            <a:off x="1383347" y="4333216"/>
            <a:ext cx="6327807" cy="490368"/>
          </a:xfrm>
          <a:prstGeom prst="rect">
            <a:avLst/>
          </a:prstGeom>
          <a:noFill/>
          <a:ln/>
        </p:spPr>
        <p:txBody>
          <a:bodyPr wrap="none" lIns="91440" tIns="45720" rIns="91440" bIns="45720" rtlCol="0" anchor="t"/>
          <a:lstStyle/>
          <a:p>
            <a:pPr marL="0" indent="0" algn="l">
              <a:lnSpc>
                <a:spcPts val="2220"/>
              </a:lnSpc>
              <a:buNone/>
            </a:pPr>
            <a:r>
              <a:rPr lang="en-US" sz="2000" b="1">
                <a:solidFill>
                  <a:srgbClr val="272525"/>
                </a:solidFill>
                <a:latin typeface="roboto"/>
                <a:ea typeface="p22-mackinac-pro" pitchFamily="34" charset="-122"/>
                <a:cs typeface="p22-mackinac-pro" pitchFamily="34" charset="-120"/>
              </a:rPr>
              <a:t>Logging in to Salesforce</a:t>
            </a:r>
            <a:endParaRPr lang="en-US" sz="2000">
              <a:latin typeface="roboto"/>
            </a:endParaRPr>
          </a:p>
        </p:txBody>
      </p:sp>
      <p:sp>
        <p:nvSpPr>
          <p:cNvPr id="15" name="Text 12"/>
          <p:cNvSpPr/>
          <p:nvPr/>
        </p:nvSpPr>
        <p:spPr>
          <a:xfrm>
            <a:off x="1384333" y="4814934"/>
            <a:ext cx="7893158" cy="1726208"/>
          </a:xfrm>
          <a:prstGeom prst="rect">
            <a:avLst/>
          </a:prstGeom>
          <a:noFill/>
          <a:ln/>
        </p:spPr>
        <p:txBody>
          <a:bodyPr wrap="square" lIns="91440" tIns="45720" rIns="91440" bIns="45720" rtlCol="0" anchor="t"/>
          <a:lstStyle/>
          <a:p>
            <a:pPr marL="285750" indent="-285750">
              <a:lnSpc>
                <a:spcPts val="2273"/>
              </a:lnSpc>
              <a:buFont typeface="Arial"/>
              <a:buChar char="•"/>
            </a:pPr>
            <a:r>
              <a:rPr lang="en-US">
                <a:solidFill>
                  <a:srgbClr val="272525"/>
                </a:solidFill>
                <a:latin typeface="roboto"/>
                <a:ea typeface="+mn-lt"/>
                <a:cs typeface="+mn-lt"/>
              </a:rPr>
              <a:t>To connect to the Salesforce platform, simply follow this link: https://login.salesforce.com/</a:t>
            </a:r>
            <a:r>
              <a:rPr lang="en-US">
                <a:solidFill>
                  <a:srgbClr val="272525"/>
                </a:solidFill>
                <a:latin typeface="roboto"/>
                <a:ea typeface="Eudoxus Sans"/>
                <a:cs typeface="Eudoxus Sans" pitchFamily="34" charset="-120"/>
              </a:rPr>
              <a:t> </a:t>
            </a:r>
            <a:endParaRPr lang="en-US">
              <a:latin typeface="roboto"/>
              <a:ea typeface="Calibri" panose="020F0502020204030204"/>
              <a:cs typeface="Calibri" panose="020F0502020204030204"/>
            </a:endParaRPr>
          </a:p>
          <a:p>
            <a:pPr marL="285750" indent="-285750">
              <a:lnSpc>
                <a:spcPts val="2273"/>
              </a:lnSpc>
              <a:buFont typeface="Arial"/>
              <a:buChar char="•"/>
            </a:pPr>
            <a:r>
              <a:rPr lang="en-US">
                <a:solidFill>
                  <a:srgbClr val="272525"/>
                </a:solidFill>
                <a:latin typeface="roboto"/>
                <a:ea typeface="Eudoxus Sans"/>
                <a:cs typeface="Eudoxus Sans" pitchFamily="34" charset="-120"/>
              </a:rPr>
              <a:t>You can login to Salesforce from anywhere, on any device, using your custom URL and login credentials.</a:t>
            </a:r>
            <a:endParaRPr lang="en-US">
              <a:latin typeface="roboto"/>
              <a:ea typeface="Calibri" panose="020F0502020204030204"/>
              <a:cs typeface="Calibri" panose="020F0502020204030204"/>
            </a:endParaRPr>
          </a:p>
          <a:p>
            <a:pPr marL="285750" indent="-285750">
              <a:lnSpc>
                <a:spcPts val="2273"/>
              </a:lnSpc>
              <a:buFont typeface="Arial"/>
              <a:buChar char="•"/>
            </a:pPr>
            <a:r>
              <a:rPr lang="en-US">
                <a:solidFill>
                  <a:srgbClr val="272525"/>
                </a:solidFill>
                <a:latin typeface="roboto"/>
                <a:ea typeface="+mn-lt"/>
                <a:cs typeface="+mn-lt"/>
              </a:rPr>
              <a:t>A verification code can be requested</a:t>
            </a:r>
            <a:endParaRPr lang="en-US">
              <a:latin typeface="roboto"/>
              <a:ea typeface="roboto"/>
              <a:cs typeface="roboto"/>
            </a:endParaRPr>
          </a:p>
        </p:txBody>
      </p:sp>
      <p:pic>
        <p:nvPicPr>
          <p:cNvPr id="3" name="Picture 2" descr="A screenshot of a login form&#10;&#10;Description automatically generated">
            <a:extLst>
              <a:ext uri="{FF2B5EF4-FFF2-40B4-BE49-F238E27FC236}">
                <a16:creationId xmlns:a16="http://schemas.microsoft.com/office/drawing/2014/main" id="{D7BC086F-C34A-D630-F95D-7138D76D2443}"/>
              </a:ext>
            </a:extLst>
          </p:cNvPr>
          <p:cNvPicPr>
            <a:picLocks noChangeAspect="1"/>
          </p:cNvPicPr>
          <p:nvPr/>
        </p:nvPicPr>
        <p:blipFill>
          <a:blip r:embed="rId3"/>
          <a:stretch>
            <a:fillRect/>
          </a:stretch>
        </p:blipFill>
        <p:spPr>
          <a:xfrm>
            <a:off x="9187629" y="3191891"/>
            <a:ext cx="5003517" cy="46747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7FC62-B014-28EE-CC44-0E710E07EB30}"/>
              </a:ext>
            </a:extLst>
          </p:cNvPr>
          <p:cNvSpPr>
            <a:spLocks noGrp="1"/>
          </p:cNvSpPr>
          <p:nvPr>
            <p:ph type="title"/>
          </p:nvPr>
        </p:nvSpPr>
        <p:spPr/>
        <p:txBody>
          <a:bodyPr>
            <a:normAutofit/>
          </a:bodyPr>
          <a:lstStyle/>
          <a:p>
            <a:r>
              <a:rPr lang="en-US" sz="2400" b="1">
                <a:solidFill>
                  <a:srgbClr val="272525"/>
                </a:solidFill>
                <a:ea typeface="+mj-lt"/>
                <a:cs typeface="+mj-lt"/>
              </a:rPr>
              <a:t>Navigating the Home Page</a:t>
            </a:r>
            <a:endParaRPr lang="en-US" sz="2400"/>
          </a:p>
        </p:txBody>
      </p:sp>
      <p:sp>
        <p:nvSpPr>
          <p:cNvPr id="3" name="Content Placeholder 2">
            <a:extLst>
              <a:ext uri="{FF2B5EF4-FFF2-40B4-BE49-F238E27FC236}">
                <a16:creationId xmlns:a16="http://schemas.microsoft.com/office/drawing/2014/main" id="{4F9B9C37-B6F1-9574-ECE7-AA4C0D764EAE}"/>
              </a:ext>
            </a:extLst>
          </p:cNvPr>
          <p:cNvSpPr>
            <a:spLocks noGrp="1"/>
          </p:cNvSpPr>
          <p:nvPr>
            <p:ph idx="1"/>
          </p:nvPr>
        </p:nvSpPr>
        <p:spPr>
          <a:xfrm>
            <a:off x="1005840" y="1719242"/>
            <a:ext cx="10476022" cy="813990"/>
          </a:xfrm>
        </p:spPr>
        <p:txBody>
          <a:bodyPr vert="horz" lIns="91440" tIns="45720" rIns="91440" bIns="45720" rtlCol="0" anchor="t">
            <a:normAutofit/>
          </a:bodyPr>
          <a:lstStyle/>
          <a:p>
            <a:r>
              <a:rPr lang="en-US" sz="1800">
                <a:solidFill>
                  <a:srgbClr val="272525"/>
                </a:solidFill>
                <a:ea typeface="+mn-lt"/>
                <a:cs typeface="+mn-lt"/>
              </a:rPr>
              <a:t>The Salesforce Home Page is the central hub for your Salesforce experience, allowing you to access your primary tools, reports, and more, all in one place.</a:t>
            </a:r>
            <a:endParaRPr lang="en-US" sz="1800"/>
          </a:p>
        </p:txBody>
      </p:sp>
      <p:sp>
        <p:nvSpPr>
          <p:cNvPr id="5" name="Slide Number Placeholder 4">
            <a:extLst>
              <a:ext uri="{FF2B5EF4-FFF2-40B4-BE49-F238E27FC236}">
                <a16:creationId xmlns:a16="http://schemas.microsoft.com/office/drawing/2014/main" id="{D58FD5CD-C079-7AC4-194A-C1056A595617}"/>
              </a:ext>
            </a:extLst>
          </p:cNvPr>
          <p:cNvSpPr>
            <a:spLocks noGrp="1"/>
          </p:cNvSpPr>
          <p:nvPr>
            <p:ph type="sldNum" sz="quarter" idx="12"/>
          </p:nvPr>
        </p:nvSpPr>
        <p:spPr/>
        <p:txBody>
          <a:bodyPr/>
          <a:lstStyle/>
          <a:p>
            <a:fld id="{223E3E79-6AE7-4E99-B417-E53FC8573CC9}" type="slidenum">
              <a:rPr lang="fr-FR" smtClean="0"/>
              <a:t>8</a:t>
            </a:fld>
            <a:endParaRPr lang="fr-FR"/>
          </a:p>
        </p:txBody>
      </p:sp>
      <p:pic>
        <p:nvPicPr>
          <p:cNvPr id="6" name="Picture 5" descr="A screenshot of a computer&#10;&#10;Description automatically generated">
            <a:extLst>
              <a:ext uri="{FF2B5EF4-FFF2-40B4-BE49-F238E27FC236}">
                <a16:creationId xmlns:a16="http://schemas.microsoft.com/office/drawing/2014/main" id="{237DF2DC-510A-E2E5-1981-9D9D1D68BF52}"/>
              </a:ext>
            </a:extLst>
          </p:cNvPr>
          <p:cNvPicPr>
            <a:picLocks noChangeAspect="1"/>
          </p:cNvPicPr>
          <p:nvPr/>
        </p:nvPicPr>
        <p:blipFill>
          <a:blip r:embed="rId2"/>
          <a:stretch>
            <a:fillRect/>
          </a:stretch>
        </p:blipFill>
        <p:spPr>
          <a:xfrm>
            <a:off x="1241947" y="2716211"/>
            <a:ext cx="10222172" cy="4844341"/>
          </a:xfrm>
          <a:prstGeom prst="rect">
            <a:avLst/>
          </a:prstGeom>
        </p:spPr>
      </p:pic>
    </p:spTree>
    <p:extLst>
      <p:ext uri="{BB962C8B-B14F-4D97-AF65-F5344CB8AC3E}">
        <p14:creationId xmlns:p14="http://schemas.microsoft.com/office/powerpoint/2010/main" val="644306828"/>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05C-FB34-B548-5A14-0BBE2BE98258}"/>
              </a:ext>
            </a:extLst>
          </p:cNvPr>
          <p:cNvSpPr>
            <a:spLocks noGrp="1"/>
          </p:cNvSpPr>
          <p:nvPr>
            <p:ph type="title"/>
          </p:nvPr>
        </p:nvSpPr>
        <p:spPr/>
        <p:txBody>
          <a:bodyPr>
            <a:normAutofit/>
          </a:bodyPr>
          <a:lstStyle/>
          <a:p>
            <a:r>
              <a:rPr lang="en-US" sz="1800" b="1">
                <a:solidFill>
                  <a:srgbClr val="272525"/>
                </a:solidFill>
                <a:ea typeface="+mj-lt"/>
                <a:cs typeface="+mj-lt"/>
              </a:rPr>
              <a:t>Exploring Salesforce Features</a:t>
            </a:r>
            <a:endParaRPr lang="en-US" sz="1800">
              <a:solidFill>
                <a:srgbClr val="272525"/>
              </a:solidFill>
              <a:ea typeface="+mj-lt"/>
              <a:cs typeface="+mj-lt"/>
            </a:endParaRPr>
          </a:p>
          <a:p>
            <a:endParaRPr lang="en-US" sz="5250">
              <a:ea typeface="Roboto"/>
              <a:cs typeface="Roboto"/>
            </a:endParaRPr>
          </a:p>
        </p:txBody>
      </p:sp>
      <p:sp>
        <p:nvSpPr>
          <p:cNvPr id="3" name="Content Placeholder 2">
            <a:extLst>
              <a:ext uri="{FF2B5EF4-FFF2-40B4-BE49-F238E27FC236}">
                <a16:creationId xmlns:a16="http://schemas.microsoft.com/office/drawing/2014/main" id="{0F0300AE-4233-E8CC-FF1B-6C44CAEB8316}"/>
              </a:ext>
            </a:extLst>
          </p:cNvPr>
          <p:cNvSpPr>
            <a:spLocks noGrp="1"/>
          </p:cNvSpPr>
          <p:nvPr>
            <p:ph idx="1"/>
          </p:nvPr>
        </p:nvSpPr>
        <p:spPr>
          <a:xfrm>
            <a:off x="1005840" y="1091445"/>
            <a:ext cx="11949980" cy="1046001"/>
          </a:xfrm>
        </p:spPr>
        <p:txBody>
          <a:bodyPr vert="horz" lIns="91440" tIns="45720" rIns="91440" bIns="45720" rtlCol="0" anchor="t">
            <a:normAutofit/>
          </a:bodyPr>
          <a:lstStyle/>
          <a:p>
            <a:r>
              <a:rPr lang="en-US" sz="1800">
                <a:solidFill>
                  <a:srgbClr val="272525"/>
                </a:solidFill>
                <a:ea typeface="+mn-lt"/>
                <a:cs typeface="+mn-lt"/>
              </a:rPr>
              <a:t>Take some time to explore the features and settings in Salesforce, including dashboards, reports, integrations with other apps, and more!</a:t>
            </a:r>
            <a:endParaRPr lang="en-US" sz="1800">
              <a:ea typeface="Roboto"/>
              <a:cs typeface="Roboto"/>
            </a:endParaRPr>
          </a:p>
        </p:txBody>
      </p:sp>
      <p:sp>
        <p:nvSpPr>
          <p:cNvPr id="4" name="Footer Placeholder 3">
            <a:extLst>
              <a:ext uri="{FF2B5EF4-FFF2-40B4-BE49-F238E27FC236}">
                <a16:creationId xmlns:a16="http://schemas.microsoft.com/office/drawing/2014/main" id="{291FD86A-1B84-83C1-4688-F0BDA9B025D9}"/>
              </a:ext>
            </a:extLst>
          </p:cNvPr>
          <p:cNvSpPr>
            <a:spLocks noGrp="1"/>
          </p:cNvSpPr>
          <p:nvPr>
            <p:ph type="ftr" sz="quarter" idx="11"/>
          </p:nvPr>
        </p:nvSpPr>
        <p:spPr/>
        <p:txBody>
          <a:bodyPr/>
          <a:lstStyle/>
          <a:p>
            <a:endParaRPr lang="fr-FR" sz="1400">
              <a:ea typeface="Roboto"/>
              <a:cs typeface="Roboto"/>
            </a:endParaRPr>
          </a:p>
        </p:txBody>
      </p:sp>
      <p:sp>
        <p:nvSpPr>
          <p:cNvPr id="5" name="Slide Number Placeholder 4">
            <a:extLst>
              <a:ext uri="{FF2B5EF4-FFF2-40B4-BE49-F238E27FC236}">
                <a16:creationId xmlns:a16="http://schemas.microsoft.com/office/drawing/2014/main" id="{16583CB6-0E2F-4869-5ED5-EE5B79E2FD3B}"/>
              </a:ext>
            </a:extLst>
          </p:cNvPr>
          <p:cNvSpPr>
            <a:spLocks noGrp="1"/>
          </p:cNvSpPr>
          <p:nvPr>
            <p:ph type="sldNum" sz="quarter" idx="12"/>
          </p:nvPr>
        </p:nvSpPr>
        <p:spPr/>
        <p:txBody>
          <a:bodyPr/>
          <a:lstStyle/>
          <a:p>
            <a:fld id="{223E3E79-6AE7-4E99-B417-E53FC8573CC9}" type="slidenum">
              <a:rPr lang="fr-FR" smtClean="0"/>
              <a:t>9</a:t>
            </a:fld>
            <a:endParaRPr lang="fr-FR"/>
          </a:p>
        </p:txBody>
      </p:sp>
      <p:pic>
        <p:nvPicPr>
          <p:cNvPr id="6" name="Picture 5" descr="A screenshot of a computer&#10;&#10;Description automatically generated">
            <a:extLst>
              <a:ext uri="{FF2B5EF4-FFF2-40B4-BE49-F238E27FC236}">
                <a16:creationId xmlns:a16="http://schemas.microsoft.com/office/drawing/2014/main" id="{C92AF2E7-9FB6-043E-CACE-55E6073416BE}"/>
              </a:ext>
            </a:extLst>
          </p:cNvPr>
          <p:cNvPicPr>
            <a:picLocks noChangeAspect="1"/>
          </p:cNvPicPr>
          <p:nvPr/>
        </p:nvPicPr>
        <p:blipFill>
          <a:blip r:embed="rId2"/>
          <a:stretch>
            <a:fillRect/>
          </a:stretch>
        </p:blipFill>
        <p:spPr>
          <a:xfrm>
            <a:off x="600501" y="1802148"/>
            <a:ext cx="7315200" cy="293298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38AC1E7-EA58-57A9-0A49-289BA0525ACD}"/>
              </a:ext>
            </a:extLst>
          </p:cNvPr>
          <p:cNvPicPr>
            <a:picLocks noChangeAspect="1"/>
          </p:cNvPicPr>
          <p:nvPr/>
        </p:nvPicPr>
        <p:blipFill>
          <a:blip r:embed="rId3"/>
          <a:stretch>
            <a:fillRect/>
          </a:stretch>
        </p:blipFill>
        <p:spPr>
          <a:xfrm>
            <a:off x="7165075" y="2698234"/>
            <a:ext cx="7315200" cy="373388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1CDE800-140D-EE0C-DABC-FDD9B3E40CB3}"/>
              </a:ext>
            </a:extLst>
          </p:cNvPr>
          <p:cNvPicPr>
            <a:picLocks noChangeAspect="1"/>
          </p:cNvPicPr>
          <p:nvPr/>
        </p:nvPicPr>
        <p:blipFill>
          <a:blip r:embed="rId4"/>
          <a:stretch>
            <a:fillRect/>
          </a:stretch>
        </p:blipFill>
        <p:spPr>
          <a:xfrm>
            <a:off x="1473959" y="3854300"/>
            <a:ext cx="7315200" cy="4369668"/>
          </a:xfrm>
          <a:prstGeom prst="rect">
            <a:avLst/>
          </a:prstGeom>
        </p:spPr>
      </p:pic>
    </p:spTree>
    <p:extLst>
      <p:ext uri="{BB962C8B-B14F-4D97-AF65-F5344CB8AC3E}">
        <p14:creationId xmlns:p14="http://schemas.microsoft.com/office/powerpoint/2010/main" val="3072897165"/>
      </p:ext>
    </p:extLst>
  </p:cSld>
  <p:clrMapOvr>
    <a:masterClrMapping/>
  </p:clrMapOvr>
  <mc:AlternateContent xmlns:mc="http://schemas.openxmlformats.org/markup-compatibility/2006" xmlns:p14="http://schemas.microsoft.com/office/powerpoint/2010/main">
    <mc:Choice Requires="p14">
      <p:transition spd="slow" p14:dur="2750">
        <p:fad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Ekovya">
  <a:themeElements>
    <a:clrScheme name="Thème-Ekovya">
      <a:dk1>
        <a:sysClr val="windowText" lastClr="000000"/>
      </a:dk1>
      <a:lt1>
        <a:sysClr val="window" lastClr="FFFFFF"/>
      </a:lt1>
      <a:dk2>
        <a:srgbClr val="52684D"/>
      </a:dk2>
      <a:lt2>
        <a:srgbClr val="709F2E"/>
      </a:lt2>
      <a:accent1>
        <a:srgbClr val="52684D"/>
      </a:accent1>
      <a:accent2>
        <a:srgbClr val="526A4F"/>
      </a:accent2>
      <a:accent3>
        <a:srgbClr val="709F2E"/>
      </a:accent3>
      <a:accent4>
        <a:srgbClr val="99A533"/>
      </a:accent4>
      <a:accent5>
        <a:srgbClr val="C9C000"/>
      </a:accent5>
      <a:accent6>
        <a:srgbClr val="E95311"/>
      </a:accent6>
      <a:hlink>
        <a:srgbClr val="F9E3D6"/>
      </a:hlink>
      <a:folHlink>
        <a:srgbClr val="FFFFFF"/>
      </a:folHlink>
    </a:clrScheme>
    <a:fontScheme name="Roboto">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ème-Ekovya" id="{B93A8A4F-66CC-41E5-B85F-CC1C16446D3B}" vid="{C0EC2653-4062-4FBD-B833-C8F67E2C6F39}"/>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AE86B12B2892468B4E66F9F0873F45" ma:contentTypeVersion="16" ma:contentTypeDescription="Create a new document." ma:contentTypeScope="" ma:versionID="40c06be0097462ae84e73f209560d3f4">
  <xsd:schema xmlns:xsd="http://www.w3.org/2001/XMLSchema" xmlns:xs="http://www.w3.org/2001/XMLSchema" xmlns:p="http://schemas.microsoft.com/office/2006/metadata/properties" xmlns:ns2="5e559808-d930-4970-91a1-bd6f234f8931" xmlns:ns3="e8aab117-5955-4390-81ce-465e4528e65f" targetNamespace="http://schemas.microsoft.com/office/2006/metadata/properties" ma:root="true" ma:fieldsID="aa8c8b2366abf9a3a679a3cd5c8f77fc" ns2:_="" ns3:_="">
    <xsd:import namespace="5e559808-d930-4970-91a1-bd6f234f8931"/>
    <xsd:import namespace="e8aab117-5955-4390-81ce-465e4528e65f"/>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DateTaken"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element ref="ns2:Typededocument"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559808-d930-4970-91a1-bd6f234f89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1ffef63-4b63-4086-abdd-edc9d154709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Typededocument" ma:index="21" nillable="true" ma:displayName="Type de document" ma:format="Dropdown" ma:internalName="Typededocument">
      <xsd:simpleType>
        <xsd:restriction base="dms:Text">
          <xsd:maxLength value="255"/>
        </xsd:restriction>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aab117-5955-4390-81ce-465e4528e65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3d325a2c-4f9d-485a-8b53-02385c9b2f22}" ma:internalName="TaxCatchAll" ma:showField="CatchAllData" ma:web="e8aab117-5955-4390-81ce-465e4528e65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ypededocument xmlns="5e559808-d930-4970-91a1-bd6f234f8931" xsi:nil="true"/>
    <TaxCatchAll xmlns="e8aab117-5955-4390-81ce-465e4528e65f" xsi:nil="true"/>
    <lcf76f155ced4ddcb4097134ff3c332f xmlns="5e559808-d930-4970-91a1-bd6f234f8931">
      <Terms xmlns="http://schemas.microsoft.com/office/infopath/2007/PartnerControls"/>
    </lcf76f155ced4ddcb4097134ff3c332f>
    <SharedWithUsers xmlns="e8aab117-5955-4390-81ce-465e4528e65f">
      <UserInfo>
        <DisplayName>Nataliya MAKTAK</DisplayName>
        <AccountId>1331</AccountId>
        <AccountType/>
      </UserInfo>
      <UserInfo>
        <DisplayName>Ilda DAMON</DisplayName>
        <AccountId>1323</AccountId>
        <AccountType/>
      </UserInfo>
    </SharedWithUsers>
  </documentManagement>
</p:properties>
</file>

<file path=customXml/itemProps1.xml><?xml version="1.0" encoding="utf-8"?>
<ds:datastoreItem xmlns:ds="http://schemas.openxmlformats.org/officeDocument/2006/customXml" ds:itemID="{58D42C11-4286-4F81-AB56-01CBC0C73C1B}">
  <ds:schemaRefs>
    <ds:schemaRef ds:uri="http://schemas.microsoft.com/sharepoint/v3/contenttype/forms"/>
  </ds:schemaRefs>
</ds:datastoreItem>
</file>

<file path=customXml/itemProps2.xml><?xml version="1.0" encoding="utf-8"?>
<ds:datastoreItem xmlns:ds="http://schemas.openxmlformats.org/officeDocument/2006/customXml" ds:itemID="{403219C5-D7E9-4B81-AAAE-3D00E15551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559808-d930-4970-91a1-bd6f234f8931"/>
    <ds:schemaRef ds:uri="e8aab117-5955-4390-81ce-465e4528e6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58E749-C7AB-42B5-85E9-48E955257C21}">
  <ds:schemaRefs>
    <ds:schemaRef ds:uri="5e559808-d930-4970-91a1-bd6f234f8931"/>
    <ds:schemaRef ds:uri="e8aab117-5955-4390-81ce-465e4528e65f"/>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25</Slides>
  <Notes>17</Notes>
  <HiddenSlides>0</HiddenSlide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Thème-Ekovya</vt:lpstr>
      <vt:lpstr>Salesforce user training</vt:lpstr>
      <vt:lpstr>PowerPoint Presentation</vt:lpstr>
      <vt:lpstr>PowerPoint Presentation</vt:lpstr>
      <vt:lpstr>PowerPoint Presentation</vt:lpstr>
      <vt:lpstr>PowerPoint Presentation</vt:lpstr>
      <vt:lpstr>PowerPoint Presentation</vt:lpstr>
      <vt:lpstr>PowerPoint Presentation</vt:lpstr>
      <vt:lpstr>Navigating the Home Page</vt:lpstr>
      <vt:lpstr>Exploring Salesforce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 Adding Products to Salesforce</vt:lpstr>
      <vt:lpstr>PowerPoint Presentation</vt:lpstr>
      <vt:lpstr>PowerPoint Presentation</vt:lpstr>
      <vt:lpstr>Thank you for your trust!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7</cp:revision>
  <cp:lastPrinted>2023-11-02T17:14:58Z</cp:lastPrinted>
  <dcterms:created xsi:type="dcterms:W3CDTF">2023-11-02T14:56:45Z</dcterms:created>
  <dcterms:modified xsi:type="dcterms:W3CDTF">2024-02-26T13:22:07Z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0x01010051AE86B12B2892468B4E66F9F0873F45</vt:lpwstr>
  </property>
  <property fmtid="{D5CDD505-2E9C-101B-9397-08002B2CF9AE}" pid="3" name="MediaServiceImageTags">
    <vt:lpwstr/>
  </property>
</Properties>
</file>